
<file path=[Content_Types].xml><?xml version="1.0" encoding="utf-8"?>
<Types xmlns="http://schemas.openxmlformats.org/package/2006/content-types">
  <Default Extension="bin" ContentType="application/vnd.openxmlformats-officedocument.oleObject"/>
  <Default Extension="jpeg" ContentType="image/jpeg"/>
  <Default Extension="jpg_w=2000" ContentType="image/jpeg"/>
  <Default Extension="png" ContentType="image/png"/>
  <Default Extension="rels" ContentType="application/vnd.openxmlformats-package.relationships+xml"/>
  <Default Extension="tif" ContentType="image/ti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42" r:id="rId2"/>
    <p:sldId id="257" r:id="rId3"/>
    <p:sldId id="262" r:id="rId4"/>
    <p:sldId id="259" r:id="rId5"/>
    <p:sldId id="261" r:id="rId6"/>
    <p:sldId id="260" r:id="rId7"/>
    <p:sldId id="349" r:id="rId8"/>
    <p:sldId id="362" r:id="rId9"/>
    <p:sldId id="268" r:id="rId10"/>
    <p:sldId id="269" r:id="rId11"/>
    <p:sldId id="314" r:id="rId12"/>
    <p:sldId id="308" r:id="rId13"/>
    <p:sldId id="315" r:id="rId14"/>
    <p:sldId id="318" r:id="rId15"/>
    <p:sldId id="319" r:id="rId16"/>
    <p:sldId id="287" r:id="rId17"/>
    <p:sldId id="264" r:id="rId18"/>
    <p:sldId id="344" r:id="rId19"/>
    <p:sldId id="280" r:id="rId20"/>
    <p:sldId id="316" r:id="rId21"/>
    <p:sldId id="372" r:id="rId22"/>
    <p:sldId id="373" r:id="rId23"/>
    <p:sldId id="282" r:id="rId24"/>
    <p:sldId id="284" r:id="rId25"/>
    <p:sldId id="317" r:id="rId26"/>
    <p:sldId id="285" r:id="rId27"/>
    <p:sldId id="286" r:id="rId28"/>
    <p:sldId id="290" r:id="rId29"/>
    <p:sldId id="322" r:id="rId30"/>
    <p:sldId id="323" r:id="rId31"/>
    <p:sldId id="356" r:id="rId32"/>
    <p:sldId id="325" r:id="rId33"/>
    <p:sldId id="358" r:id="rId34"/>
    <p:sldId id="359" r:id="rId35"/>
    <p:sldId id="363" r:id="rId36"/>
    <p:sldId id="353" r:id="rId37"/>
    <p:sldId id="360" r:id="rId38"/>
    <p:sldId id="364" r:id="rId39"/>
    <p:sldId id="365" r:id="rId40"/>
    <p:sldId id="367" r:id="rId41"/>
    <p:sldId id="368" r:id="rId42"/>
    <p:sldId id="369" r:id="rId43"/>
    <p:sldId id="357" r:id="rId44"/>
    <p:sldId id="370" r:id="rId45"/>
    <p:sldId id="352" r:id="rId46"/>
    <p:sldId id="274" r:id="rId47"/>
    <p:sldId id="275" r:id="rId48"/>
    <p:sldId id="311" r:id="rId49"/>
    <p:sldId id="336" r:id="rId50"/>
    <p:sldId id="276" r:id="rId51"/>
    <p:sldId id="291" r:id="rId52"/>
    <p:sldId id="331" r:id="rId53"/>
    <p:sldId id="330" r:id="rId54"/>
    <p:sldId id="334" r:id="rId55"/>
    <p:sldId id="345" r:id="rId56"/>
    <p:sldId id="312" r:id="rId57"/>
    <p:sldId id="348" r:id="rId58"/>
    <p:sldId id="292" r:id="rId59"/>
    <p:sldId id="335" r:id="rId60"/>
    <p:sldId id="339" r:id="rId61"/>
    <p:sldId id="351" r:id="rId62"/>
    <p:sldId id="338" r:id="rId63"/>
    <p:sldId id="340" r:id="rId64"/>
    <p:sldId id="313" r:id="rId65"/>
    <p:sldId id="355" r:id="rId66"/>
    <p:sldId id="304" r:id="rId67"/>
    <p:sldId id="341" r:id="rId68"/>
    <p:sldId id="34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CC226-928C-4D8B-BBBC-4CA9C9955B38}" v="424" dt="2024-10-31T15:36:18.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4" autoAdjust="0"/>
    <p:restoredTop sz="79548" autoAdjust="0"/>
  </p:normalViewPr>
  <p:slideViewPr>
    <p:cSldViewPr snapToGrid="0">
      <p:cViewPr varScale="1">
        <p:scale>
          <a:sx n="52" d="100"/>
          <a:sy n="52" d="100"/>
        </p:scale>
        <p:origin x="856" y="48"/>
      </p:cViewPr>
      <p:guideLst/>
    </p:cSldViewPr>
  </p:slideViewPr>
  <p:notesTextViewPr>
    <p:cViewPr>
      <p:scale>
        <a:sx n="100" d="100"/>
        <a:sy n="100" d="100"/>
      </p:scale>
      <p:origin x="0" y="0"/>
    </p:cViewPr>
  </p:notesTextViewPr>
  <p:sorterViewPr>
    <p:cViewPr>
      <p:scale>
        <a:sx n="80" d="100"/>
        <a:sy n="80" d="100"/>
      </p:scale>
      <p:origin x="0" y="-9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docChgLst>
    <pc:chgData name="Mitchell Wand" userId="de9b44c55c049659" providerId="LiveId" clId="{6033B8A2-E243-4B0E-BAD3-960CC7C8BDF9}"/>
    <pc:docChg chg="undo custSel addSld delSld modSld sldOrd">
      <pc:chgData name="Mitchell Wand" userId="de9b44c55c049659" providerId="LiveId" clId="{6033B8A2-E243-4B0E-BAD3-960CC7C8BDF9}" dt="2024-03-19T20:05:51.700" v="2586" actId="20577"/>
      <pc:docMkLst>
        <pc:docMk/>
      </pc:docMkLst>
      <pc:sldChg chg="modSp mod">
        <pc:chgData name="Mitchell Wand" userId="de9b44c55c049659" providerId="LiveId" clId="{6033B8A2-E243-4B0E-BAD3-960CC7C8BDF9}" dt="2024-03-19T20:05:09.262" v="2520" actId="20577"/>
        <pc:sldMkLst>
          <pc:docMk/>
          <pc:sldMk cId="217861666" sldId="323"/>
        </pc:sldMkLst>
        <pc:spChg chg="mod">
          <ac:chgData name="Mitchell Wand" userId="de9b44c55c049659" providerId="LiveId" clId="{6033B8A2-E243-4B0E-BAD3-960CC7C8BDF9}" dt="2024-03-19T20:05:09.262" v="2520" actId="20577"/>
          <ac:spMkLst>
            <pc:docMk/>
            <pc:sldMk cId="217861666" sldId="323"/>
            <ac:spMk id="2" creationId="{A8CBC4F2-39A4-896C-6051-E89693F78F42}"/>
          </ac:spMkLst>
        </pc:spChg>
      </pc:sldChg>
      <pc:sldChg chg="modSp add mod modNotesTx">
        <pc:chgData name="Mitchell Wand" userId="de9b44c55c049659" providerId="LiveId" clId="{6033B8A2-E243-4B0E-BAD3-960CC7C8BDF9}" dt="2024-03-19T19:53:39.928" v="1473"/>
        <pc:sldMkLst>
          <pc:docMk/>
          <pc:sldMk cId="3838296255" sldId="325"/>
        </pc:sldMkLst>
        <pc:spChg chg="mod">
          <ac:chgData name="Mitchell Wand" userId="de9b44c55c049659" providerId="LiveId" clId="{6033B8A2-E243-4B0E-BAD3-960CC7C8BDF9}" dt="2024-03-19T18:56:02.300" v="607" actId="20577"/>
          <ac:spMkLst>
            <pc:docMk/>
            <pc:sldMk cId="3838296255" sldId="325"/>
            <ac:spMk id="3" creationId="{2597ABB4-F004-0A30-F785-60B74E3C41DB}"/>
          </ac:spMkLst>
        </pc:spChg>
      </pc:sldChg>
      <pc:sldChg chg="delSp mod delAnim">
        <pc:chgData name="Mitchell Wand" userId="de9b44c55c049659" providerId="LiveId" clId="{6033B8A2-E243-4B0E-BAD3-960CC7C8BDF9}" dt="2024-03-19T19:48:27.139" v="1352" actId="478"/>
        <pc:sldMkLst>
          <pc:docMk/>
          <pc:sldMk cId="3712692370" sldId="329"/>
        </pc:sldMkLst>
        <pc:spChg chg="del">
          <ac:chgData name="Mitchell Wand" userId="de9b44c55c049659" providerId="LiveId" clId="{6033B8A2-E243-4B0E-BAD3-960CC7C8BDF9}" dt="2024-03-19T19:48:27.139" v="1352" actId="478"/>
          <ac:spMkLst>
            <pc:docMk/>
            <pc:sldMk cId="3712692370" sldId="329"/>
            <ac:spMk id="5" creationId="{B3035C4C-6EBD-2880-E2B5-45DE4DB48C9D}"/>
          </ac:spMkLst>
        </pc:spChg>
      </pc:sldChg>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sldChg chg="addSp delSp modSp mod ord addAnim delAnim modAnim modNotesTx">
        <pc:chgData name="Mitchell Wand" userId="de9b44c55c049659" providerId="LiveId" clId="{6033B8A2-E243-4B0E-BAD3-960CC7C8BDF9}" dt="2024-03-19T19:57:57.598" v="1740" actId="20577"/>
        <pc:sldMkLst>
          <pc:docMk/>
          <pc:sldMk cId="0" sldId="353"/>
        </pc:sldMkLst>
        <pc:spChg chg="mod">
          <ac:chgData name="Mitchell Wand" userId="de9b44c55c049659" providerId="LiveId" clId="{6033B8A2-E243-4B0E-BAD3-960CC7C8BDF9}" dt="2024-03-19T19:27:34.149" v="998" actId="408"/>
          <ac:spMkLst>
            <pc:docMk/>
            <pc:sldMk cId="0" sldId="353"/>
            <ac:spMk id="5" creationId="{DC1BE921-90FA-C947-D6F0-303946107DD1}"/>
          </ac:spMkLst>
        </pc:spChg>
        <pc:spChg chg="mod">
          <ac:chgData name="Mitchell Wand" userId="de9b44c55c049659" providerId="LiveId" clId="{6033B8A2-E243-4B0E-BAD3-960CC7C8BDF9}" dt="2024-03-19T19:27:34.149" v="998" actId="408"/>
          <ac:spMkLst>
            <pc:docMk/>
            <pc:sldMk cId="0" sldId="353"/>
            <ac:spMk id="6" creationId="{411F91D3-DA14-8D43-3AE2-66EF85439CC5}"/>
          </ac:spMkLst>
        </pc:spChg>
        <pc:spChg chg="mod ord">
          <ac:chgData name="Mitchell Wand" userId="de9b44c55c049659" providerId="LiveId" clId="{6033B8A2-E243-4B0E-BAD3-960CC7C8BDF9}" dt="2024-03-19T19:32:59.615" v="1031" actId="167"/>
          <ac:spMkLst>
            <pc:docMk/>
            <pc:sldMk cId="0" sldId="353"/>
            <ac:spMk id="9" creationId="{957BE3B1-8AF0-B764-639C-F6988A7868DD}"/>
          </ac:spMkLst>
        </pc:spChg>
        <pc:spChg chg="mod">
          <ac:chgData name="Mitchell Wand" userId="de9b44c55c049659" providerId="LiveId" clId="{6033B8A2-E243-4B0E-BAD3-960CC7C8BDF9}" dt="2024-03-19T19:32:43.298" v="1030" actId="207"/>
          <ac:spMkLst>
            <pc:docMk/>
            <pc:sldMk cId="0" sldId="353"/>
            <ac:spMk id="10" creationId="{CBA4D3F8-D465-7FFA-A13E-F2135167C871}"/>
          </ac:spMkLst>
        </pc:spChg>
        <pc:spChg chg="add mod ord">
          <ac:chgData name="Mitchell Wand" userId="de9b44c55c049659" providerId="LiveId" clId="{6033B8A2-E243-4B0E-BAD3-960CC7C8BDF9}" dt="2024-03-19T19:32:43.298" v="1030" actId="207"/>
          <ac:spMkLst>
            <pc:docMk/>
            <pc:sldMk cId="0" sldId="353"/>
            <ac:spMk id="11" creationId="{505ECB0F-6412-FE5D-E28E-773CEB598572}"/>
          </ac:spMkLst>
        </pc:spChg>
        <pc:spChg chg="mod">
          <ac:chgData name="Mitchell Wand" userId="de9b44c55c049659" providerId="LiveId" clId="{6033B8A2-E243-4B0E-BAD3-960CC7C8BDF9}" dt="2024-03-19T19:27:34.149" v="998" actId="408"/>
          <ac:spMkLst>
            <pc:docMk/>
            <pc:sldMk cId="0" sldId="353"/>
            <ac:spMk id="14" creationId="{080D6E3A-31A6-BF7E-6B2A-A8A51A8AE909}"/>
          </ac:spMkLst>
        </pc:spChg>
        <pc:spChg chg="mod">
          <ac:chgData name="Mitchell Wand" userId="de9b44c55c049659" providerId="LiveId" clId="{6033B8A2-E243-4B0E-BAD3-960CC7C8BDF9}" dt="2024-03-19T19:27:34.149" v="998" actId="408"/>
          <ac:spMkLst>
            <pc:docMk/>
            <pc:sldMk cId="0" sldId="353"/>
            <ac:spMk id="15" creationId="{11D0FF99-C09F-9C6E-B3C8-70324EF445A4}"/>
          </ac:spMkLst>
        </pc:spChg>
        <pc:spChg chg="add del mod">
          <ac:chgData name="Mitchell Wand" userId="de9b44c55c049659" providerId="LiveId" clId="{6033B8A2-E243-4B0E-BAD3-960CC7C8BDF9}" dt="2024-03-19T19:21:17.187" v="972" actId="478"/>
          <ac:spMkLst>
            <pc:docMk/>
            <pc:sldMk cId="0" sldId="353"/>
            <ac:spMk id="17" creationId="{A6F72A63-4F1E-1BA5-9B70-3A219E487618}"/>
          </ac:spMkLst>
        </pc:spChg>
        <pc:spChg chg="add del">
          <ac:chgData name="Mitchell Wand" userId="de9b44c55c049659" providerId="LiveId" clId="{6033B8A2-E243-4B0E-BAD3-960CC7C8BDF9}" dt="2024-03-19T19:21:15.608" v="971" actId="478"/>
          <ac:spMkLst>
            <pc:docMk/>
            <pc:sldMk cId="0" sldId="353"/>
            <ac:spMk id="19" creationId="{54FCB12A-7349-28FB-6128-EF86341ED68B}"/>
          </ac:spMkLst>
        </pc:spChg>
        <pc:spChg chg="add mod">
          <ac:chgData name="Mitchell Wand" userId="de9b44c55c049659" providerId="LiveId" clId="{6033B8A2-E243-4B0E-BAD3-960CC7C8BDF9}" dt="2024-03-19T19:27:34.149" v="998" actId="408"/>
          <ac:spMkLst>
            <pc:docMk/>
            <pc:sldMk cId="0" sldId="353"/>
            <ac:spMk id="20" creationId="{DDDBB5E9-E72F-628E-4701-265BB398A3A2}"/>
          </ac:spMkLst>
        </pc:spChg>
        <pc:spChg chg="add mod">
          <ac:chgData name="Mitchell Wand" userId="de9b44c55c049659" providerId="LiveId" clId="{6033B8A2-E243-4B0E-BAD3-960CC7C8BDF9}" dt="2024-03-19T19:27:34.149" v="998" actId="408"/>
          <ac:spMkLst>
            <pc:docMk/>
            <pc:sldMk cId="0" sldId="353"/>
            <ac:spMk id="21" creationId="{B45414F5-C9FA-C150-C5A4-01C217C69348}"/>
          </ac:spMkLst>
        </pc:spChg>
        <pc:spChg chg="add mod">
          <ac:chgData name="Mitchell Wand" userId="de9b44c55c049659" providerId="LiveId" clId="{6033B8A2-E243-4B0E-BAD3-960CC7C8BDF9}" dt="2024-03-19T19:27:34.149" v="998" actId="408"/>
          <ac:spMkLst>
            <pc:docMk/>
            <pc:sldMk cId="0" sldId="353"/>
            <ac:spMk id="22" creationId="{52CFC4BB-CF02-0FE6-D689-BBFBEE429B26}"/>
          </ac:spMkLst>
        </pc:spChg>
        <pc:spChg chg="add mod">
          <ac:chgData name="Mitchell Wand" userId="de9b44c55c049659" providerId="LiveId" clId="{6033B8A2-E243-4B0E-BAD3-960CC7C8BDF9}" dt="2024-03-19T19:27:34.149" v="998" actId="408"/>
          <ac:spMkLst>
            <pc:docMk/>
            <pc:sldMk cId="0" sldId="353"/>
            <ac:spMk id="23" creationId="{C05ABEA6-088A-ADB3-D4A3-4B4BCAE25297}"/>
          </ac:spMkLst>
        </pc:spChg>
        <pc:spChg chg="add mod">
          <ac:chgData name="Mitchell Wand" userId="de9b44c55c049659" providerId="LiveId" clId="{6033B8A2-E243-4B0E-BAD3-960CC7C8BDF9}" dt="2024-03-19T19:34:29.777" v="1069" actId="14100"/>
          <ac:spMkLst>
            <pc:docMk/>
            <pc:sldMk cId="0" sldId="353"/>
            <ac:spMk id="24" creationId="{DBCE68F6-AB54-7037-3244-A9811415F509}"/>
          </ac:spMkLst>
        </pc:spChg>
        <pc:spChg chg="add mod">
          <ac:chgData name="Mitchell Wand" userId="de9b44c55c049659" providerId="LiveId" clId="{6033B8A2-E243-4B0E-BAD3-960CC7C8BDF9}" dt="2024-03-19T19:37:58.365" v="1135" actId="255"/>
          <ac:spMkLst>
            <pc:docMk/>
            <pc:sldMk cId="0" sldId="353"/>
            <ac:spMk id="25" creationId="{78F29AFD-125D-EBDC-D6A3-F18521F7EA50}"/>
          </ac:spMkLst>
        </pc:spChg>
        <pc:spChg chg="mod">
          <ac:chgData name="Mitchell Wand" userId="de9b44c55c049659" providerId="LiveId" clId="{6033B8A2-E243-4B0E-BAD3-960CC7C8BDF9}" dt="2024-03-19T19:42:32.487" v="1246" actId="20577"/>
          <ac:spMkLst>
            <pc:docMk/>
            <pc:sldMk cId="0" sldId="353"/>
            <ac:spMk id="315" creationId="{00000000-0000-0000-0000-000000000000}"/>
          </ac:spMkLst>
        </pc:spChg>
        <pc:spChg chg="mod">
          <ac:chgData name="Mitchell Wand" userId="de9b44c55c049659" providerId="LiveId" clId="{6033B8A2-E243-4B0E-BAD3-960CC7C8BDF9}" dt="2024-03-19T19:41:26.816" v="1230" actId="113"/>
          <ac:spMkLst>
            <pc:docMk/>
            <pc:sldMk cId="0" sldId="353"/>
            <ac:spMk id="317" creationId="{00000000-0000-0000-0000-000000000000}"/>
          </ac:spMkLst>
        </pc:spChg>
        <pc:spChg chg="mod">
          <ac:chgData name="Mitchell Wand" userId="de9b44c55c049659" providerId="LiveId" clId="{6033B8A2-E243-4B0E-BAD3-960CC7C8BDF9}" dt="2024-03-19T19:42:39.966" v="1247" actId="207"/>
          <ac:spMkLst>
            <pc:docMk/>
            <pc:sldMk cId="0" sldId="353"/>
            <ac:spMk id="318" creationId="{00000000-0000-0000-0000-000000000000}"/>
          </ac:spMkLst>
        </pc:spChg>
        <pc:spChg chg="mod">
          <ac:chgData name="Mitchell Wand" userId="de9b44c55c049659" providerId="LiveId" clId="{6033B8A2-E243-4B0E-BAD3-960CC7C8BDF9}" dt="2024-03-19T19:23:36.104" v="985" actId="1076"/>
          <ac:spMkLst>
            <pc:docMk/>
            <pc:sldMk cId="0" sldId="353"/>
            <ac:spMk id="319" creationId="{00000000-0000-0000-0000-000000000000}"/>
          </ac:spMkLst>
        </pc:spChg>
        <pc:spChg chg="mod">
          <ac:chgData name="Mitchell Wand" userId="de9b44c55c049659" providerId="LiveId" clId="{6033B8A2-E243-4B0E-BAD3-960CC7C8BDF9}" dt="2024-03-19T19:23:36.104" v="985" actId="1076"/>
          <ac:spMkLst>
            <pc:docMk/>
            <pc:sldMk cId="0" sldId="353"/>
            <ac:spMk id="320" creationId="{00000000-0000-0000-0000-000000000000}"/>
          </ac:spMkLst>
        </pc:spChg>
        <pc:spChg chg="mod">
          <ac:chgData name="Mitchell Wand" userId="de9b44c55c049659" providerId="LiveId" clId="{6033B8A2-E243-4B0E-BAD3-960CC7C8BDF9}" dt="2024-03-19T19:23:36.104" v="985" actId="1076"/>
          <ac:spMkLst>
            <pc:docMk/>
            <pc:sldMk cId="0" sldId="353"/>
            <ac:spMk id="321" creationId="{00000000-0000-0000-0000-000000000000}"/>
          </ac:spMkLst>
        </pc:spChg>
        <pc:grpChg chg="add mod">
          <ac:chgData name="Mitchell Wand" userId="de9b44c55c049659" providerId="LiveId" clId="{6033B8A2-E243-4B0E-BAD3-960CC7C8BDF9}" dt="2024-03-19T19:27:34.149" v="998" actId="408"/>
          <ac:grpSpMkLst>
            <pc:docMk/>
            <pc:sldMk cId="0" sldId="353"/>
            <ac:grpSpMk id="4" creationId="{B6235EC4-F1D8-49C6-DAD7-90E3F7744747}"/>
          </ac:grpSpMkLst>
        </pc:grpChg>
        <pc:grpChg chg="add mod">
          <ac:chgData name="Mitchell Wand" userId="de9b44c55c049659" providerId="LiveId" clId="{6033B8A2-E243-4B0E-BAD3-960CC7C8BDF9}" dt="2024-03-19T19:32:43.298" v="1030" actId="207"/>
          <ac:grpSpMkLst>
            <pc:docMk/>
            <pc:sldMk cId="0" sldId="353"/>
            <ac:grpSpMk id="8" creationId="{FA75B241-A503-99A1-16F8-FB4D757B11A4}"/>
          </ac:grpSpMkLst>
        </pc:grpChg>
        <pc:grpChg chg="add del mod ord">
          <ac:chgData name="Mitchell Wand" userId="de9b44c55c049659" providerId="LiveId" clId="{6033B8A2-E243-4B0E-BAD3-960CC7C8BDF9}" dt="2024-03-19T19:32:43.298" v="1030" actId="207"/>
          <ac:grpSpMkLst>
            <pc:docMk/>
            <pc:sldMk cId="0" sldId="353"/>
            <ac:grpSpMk id="12" creationId="{A64AD00A-F5AD-912D-A307-BEB51F3B04BF}"/>
          </ac:grpSpMkLst>
        </pc:grpChg>
        <pc:grpChg chg="add mod">
          <ac:chgData name="Mitchell Wand" userId="de9b44c55c049659" providerId="LiveId" clId="{6033B8A2-E243-4B0E-BAD3-960CC7C8BDF9}" dt="2024-03-19T19:27:34.149" v="998" actId="408"/>
          <ac:grpSpMkLst>
            <pc:docMk/>
            <pc:sldMk cId="0" sldId="353"/>
            <ac:grpSpMk id="13" creationId="{3B3F58EB-F32B-A69B-FD9A-228FA6BCD4EE}"/>
          </ac:grpSpMkLst>
        </pc:grpChg>
        <pc:picChg chg="add del mod">
          <ac:chgData name="Mitchell Wand" userId="de9b44c55c049659" providerId="LiveId" clId="{6033B8A2-E243-4B0E-BAD3-960CC7C8BDF9}" dt="2024-03-19T19:24:34.269" v="989" actId="478"/>
          <ac:picMkLst>
            <pc:docMk/>
            <pc:sldMk cId="0" sldId="353"/>
            <ac:picMk id="3" creationId="{10EEE29A-27FF-BA12-B76C-8EBDA87D6E2C}"/>
          </ac:picMkLst>
        </pc:picChg>
        <pc:picChg chg="add del mod">
          <ac:chgData name="Mitchell Wand" userId="de9b44c55c049659" providerId="LiveId" clId="{6033B8A2-E243-4B0E-BAD3-960CC7C8BDF9}" dt="2024-03-19T19:30:38.467" v="1016" actId="478"/>
          <ac:picMkLst>
            <pc:docMk/>
            <pc:sldMk cId="0" sldId="353"/>
            <ac:picMk id="7" creationId="{FDB29159-F6A0-AED1-DC83-6FE1D7482C8A}"/>
          </ac:picMkLst>
        </pc:picChg>
        <pc:picChg chg="add mod">
          <ac:chgData name="Mitchell Wand" userId="de9b44c55c049659" providerId="LiveId" clId="{6033B8A2-E243-4B0E-BAD3-960CC7C8BDF9}" dt="2024-03-19T19:27:28.580" v="997" actId="408"/>
          <ac:picMkLst>
            <pc:docMk/>
            <pc:sldMk cId="0" sldId="353"/>
            <ac:picMk id="16" creationId="{0BF74599-0D3C-B525-679C-E73E82F21659}"/>
          </ac:picMkLst>
        </pc:picChg>
        <pc:picChg chg="add mod">
          <ac:chgData name="Mitchell Wand" userId="de9b44c55c049659" providerId="LiveId" clId="{6033B8A2-E243-4B0E-BAD3-960CC7C8BDF9}" dt="2024-03-19T19:20:58.759" v="969"/>
          <ac:picMkLst>
            <pc:docMk/>
            <pc:sldMk cId="0" sldId="353"/>
            <ac:picMk id="18" creationId="{4C0E7866-B36B-2DB7-E385-6789677E4728}"/>
          </ac:picMkLst>
        </pc:picChg>
        <pc:picChg chg="add del mod">
          <ac:chgData name="Mitchell Wand" userId="de9b44c55c049659" providerId="LiveId" clId="{6033B8A2-E243-4B0E-BAD3-960CC7C8BDF9}" dt="2024-03-19T19:05:53.154" v="836" actId="478"/>
          <ac:picMkLst>
            <pc:docMk/>
            <pc:sldMk cId="0" sldId="353"/>
            <ac:picMk id="2050" creationId="{2CF2B612-205B-D592-E740-76CC697A3136}"/>
          </ac:picMkLst>
        </pc:picChg>
        <pc:picChg chg="add mod">
          <ac:chgData name="Mitchell Wand" userId="de9b44c55c049659" providerId="LiveId" clId="{6033B8A2-E243-4B0E-BAD3-960CC7C8BDF9}" dt="2024-03-19T19:27:28.580" v="997" actId="408"/>
          <ac:picMkLst>
            <pc:docMk/>
            <pc:sldMk cId="0" sldId="353"/>
            <ac:picMk id="2052" creationId="{DE336DE2-B88D-274E-557B-03CF18AE693E}"/>
          </ac:picMkLst>
        </pc:picChg>
      </pc:sldChg>
      <pc:sldChg chg="modSp del mod ord modAnim modNotesTx">
        <pc:chgData name="Mitchell Wand" userId="de9b44c55c049659" providerId="LiveId" clId="{6033B8A2-E243-4B0E-BAD3-960CC7C8BDF9}" dt="2024-03-19T19:47:48.143" v="1351" actId="2696"/>
        <pc:sldMkLst>
          <pc:docMk/>
          <pc:sldMk cId="0" sldId="354"/>
        </pc:sldMkLst>
        <pc:spChg chg="mod">
          <ac:chgData name="Mitchell Wand" userId="de9b44c55c049659" providerId="LiveId" clId="{6033B8A2-E243-4B0E-BAD3-960CC7C8BDF9}" dt="2024-03-17T02:18:38.449" v="44" actId="20577"/>
          <ac:spMkLst>
            <pc:docMk/>
            <pc:sldMk cId="0" sldId="354"/>
            <ac:spMk id="324" creationId="{00000000-0000-0000-0000-000000000000}"/>
          </ac:spMkLst>
        </pc:spChg>
      </pc:sldChg>
      <pc:sldChg chg="delSp modSp mod delAnim modNotesTx">
        <pc:chgData name="Mitchell Wand" userId="de9b44c55c049659" providerId="LiveId" clId="{6033B8A2-E243-4B0E-BAD3-960CC7C8BDF9}" dt="2024-03-19T20:05:01.583" v="2514" actId="20577"/>
        <pc:sldMkLst>
          <pc:docMk/>
          <pc:sldMk cId="3738641298" sldId="356"/>
        </pc:sldMkLst>
        <pc:spChg chg="mod">
          <ac:chgData name="Mitchell Wand" userId="de9b44c55c049659" providerId="LiveId" clId="{6033B8A2-E243-4B0E-BAD3-960CC7C8BDF9}" dt="2024-03-19T20:05:01.583" v="2514" actId="20577"/>
          <ac:spMkLst>
            <pc:docMk/>
            <pc:sldMk cId="3738641298" sldId="356"/>
            <ac:spMk id="2" creationId="{E06EFB83-8809-2F5D-EB2A-1C32786220BC}"/>
          </ac:spMkLst>
        </pc:spChg>
        <pc:spChg chg="mod">
          <ac:chgData name="Mitchell Wand" userId="de9b44c55c049659" providerId="LiveId" clId="{6033B8A2-E243-4B0E-BAD3-960CC7C8BDF9}" dt="2024-03-19T19:54:33.393" v="1633" actId="20577"/>
          <ac:spMkLst>
            <pc:docMk/>
            <pc:sldMk cId="3738641298" sldId="356"/>
            <ac:spMk id="3" creationId="{1F76954A-0E38-1180-C63A-3FD7F887A28B}"/>
          </ac:spMkLst>
        </pc:spChg>
        <pc:grpChg chg="del">
          <ac:chgData name="Mitchell Wand" userId="de9b44c55c049659" providerId="LiveId" clId="{6033B8A2-E243-4B0E-BAD3-960CC7C8BDF9}" dt="2024-03-19T19:51:58.269" v="1356" actId="478"/>
          <ac:grpSpMkLst>
            <pc:docMk/>
            <pc:sldMk cId="3738641298" sldId="356"/>
            <ac:grpSpMk id="32" creationId="{036BDF17-31EC-368E-CE48-58780F31D9E4}"/>
          </ac:grpSpMkLst>
        </pc:grpChg>
        <pc:grpChg chg="del">
          <ac:chgData name="Mitchell Wand" userId="de9b44c55c049659" providerId="LiveId" clId="{6033B8A2-E243-4B0E-BAD3-960CC7C8BDF9}" dt="2024-03-19T19:51:59.624" v="1357" actId="478"/>
          <ac:grpSpMkLst>
            <pc:docMk/>
            <pc:sldMk cId="3738641298" sldId="356"/>
            <ac:grpSpMk id="35" creationId="{C2253AB0-AB59-A716-6992-5BD5E9EFB1CD}"/>
          </ac:grpSpMkLst>
        </pc:grpChg>
        <pc:grpChg chg="del">
          <ac:chgData name="Mitchell Wand" userId="de9b44c55c049659" providerId="LiveId" clId="{6033B8A2-E243-4B0E-BAD3-960CC7C8BDF9}" dt="2024-03-19T19:52:00.654" v="1358" actId="478"/>
          <ac:grpSpMkLst>
            <pc:docMk/>
            <pc:sldMk cId="3738641298" sldId="356"/>
            <ac:grpSpMk id="38" creationId="{5B0D57B0-7EBC-6422-C68A-8DA7F1A19CEB}"/>
          </ac:grpSpMkLst>
        </pc:grpChg>
      </pc:sldChg>
      <pc:sldChg chg="add modNotesTx">
        <pc:chgData name="Mitchell Wand" userId="de9b44c55c049659" providerId="LiveId" clId="{6033B8A2-E243-4B0E-BAD3-960CC7C8BDF9}" dt="2024-03-19T20:05:51.700" v="2586" actId="20577"/>
        <pc:sldMkLst>
          <pc:docMk/>
          <pc:sldMk cId="1669032529" sldId="357"/>
        </pc:sldMkLst>
      </pc:sldChg>
      <pc:sldChg chg="addSp delSp modSp add mod modNotesTx">
        <pc:chgData name="Mitchell Wand" userId="de9b44c55c049659" providerId="LiveId" clId="{6033B8A2-E243-4B0E-BAD3-960CC7C8BDF9}" dt="2024-03-19T19:56:26.598" v="1739" actId="20577"/>
        <pc:sldMkLst>
          <pc:docMk/>
          <pc:sldMk cId="681746844" sldId="358"/>
        </pc:sldMkLst>
        <pc:spChg chg="mod">
          <ac:chgData name="Mitchell Wand" userId="de9b44c55c049659" providerId="LiveId" clId="{6033B8A2-E243-4B0E-BAD3-960CC7C8BDF9}" dt="2024-03-19T18:48:23.314" v="499" actId="20577"/>
          <ac:spMkLst>
            <pc:docMk/>
            <pc:sldMk cId="681746844" sldId="358"/>
            <ac:spMk id="2" creationId="{48A34742-32AB-AA14-EA0A-DB348D0A1DEE}"/>
          </ac:spMkLst>
        </pc:spChg>
        <pc:spChg chg="mod">
          <ac:chgData name="Mitchell Wand" userId="de9b44c55c049659" providerId="LiveId" clId="{6033B8A2-E243-4B0E-BAD3-960CC7C8BDF9}" dt="2024-03-19T18:54:40.469" v="591" actId="14100"/>
          <ac:spMkLst>
            <pc:docMk/>
            <pc:sldMk cId="681746844" sldId="358"/>
            <ac:spMk id="3" creationId="{2597ABB4-F004-0A30-F785-60B74E3C41DB}"/>
          </ac:spMkLst>
        </pc:spChg>
        <pc:spChg chg="mod">
          <ac:chgData name="Mitchell Wand" userId="de9b44c55c049659" providerId="LiveId" clId="{6033B8A2-E243-4B0E-BAD3-960CC7C8BDF9}" dt="2024-03-19T18:44:10.913" v="221"/>
          <ac:spMkLst>
            <pc:docMk/>
            <pc:sldMk cId="681746844" sldId="358"/>
            <ac:spMk id="13" creationId="{A386E2AF-0F5E-9C05-D3EA-35EA0A33F8A7}"/>
          </ac:spMkLst>
        </pc:spChg>
        <pc:spChg chg="mod">
          <ac:chgData name="Mitchell Wand" userId="de9b44c55c049659" providerId="LiveId" clId="{6033B8A2-E243-4B0E-BAD3-960CC7C8BDF9}" dt="2024-03-19T18:44:23.440" v="235" actId="20577"/>
          <ac:spMkLst>
            <pc:docMk/>
            <pc:sldMk cId="681746844" sldId="358"/>
            <ac:spMk id="14" creationId="{3AA0873D-74D7-50EE-0964-8FB1E73139EC}"/>
          </ac:spMkLst>
        </pc:spChg>
        <pc:spChg chg="mod">
          <ac:chgData name="Mitchell Wand" userId="de9b44c55c049659" providerId="LiveId" clId="{6033B8A2-E243-4B0E-BAD3-960CC7C8BDF9}" dt="2024-03-19T18:46:26.500" v="389"/>
          <ac:spMkLst>
            <pc:docMk/>
            <pc:sldMk cId="681746844" sldId="358"/>
            <ac:spMk id="16" creationId="{556A1552-3DE1-8FB5-D072-BB06E69A6BE1}"/>
          </ac:spMkLst>
        </pc:spChg>
        <pc:spChg chg="mod">
          <ac:chgData name="Mitchell Wand" userId="de9b44c55c049659" providerId="LiveId" clId="{6033B8A2-E243-4B0E-BAD3-960CC7C8BDF9}" dt="2024-03-19T18:47:39.147" v="488" actId="20577"/>
          <ac:spMkLst>
            <pc:docMk/>
            <pc:sldMk cId="681746844" sldId="358"/>
            <ac:spMk id="17" creationId="{C6F01042-9FA2-EA3A-C209-1A031CDD0166}"/>
          </ac:spMkLst>
        </pc:spChg>
        <pc:spChg chg="add mod">
          <ac:chgData name="Mitchell Wand" userId="de9b44c55c049659" providerId="LiveId" clId="{6033B8A2-E243-4B0E-BAD3-960CC7C8BDF9}" dt="2024-03-19T19:55:54.067" v="1669" actId="122"/>
          <ac:spMkLst>
            <pc:docMk/>
            <pc:sldMk cId="681746844" sldId="358"/>
            <ac:spMk id="20" creationId="{1012D76C-309C-03B4-1B33-7B0F29D084AF}"/>
          </ac:spMkLst>
        </pc:spChg>
        <pc:grpChg chg="del mod">
          <ac:chgData name="Mitchell Wand" userId="de9b44c55c049659" providerId="LiveId" clId="{6033B8A2-E243-4B0E-BAD3-960CC7C8BDF9}" dt="2024-03-19T18:47:29.667" v="483" actId="478"/>
          <ac:grpSpMkLst>
            <pc:docMk/>
            <pc:sldMk cId="681746844" sldId="358"/>
            <ac:grpSpMk id="11" creationId="{0E5EA3A1-D017-FE9E-6086-E90BA71E9E13}"/>
          </ac:grpSpMkLst>
        </pc:grpChg>
        <pc:grpChg chg="add mod">
          <ac:chgData name="Mitchell Wand" userId="de9b44c55c049659" providerId="LiveId" clId="{6033B8A2-E243-4B0E-BAD3-960CC7C8BDF9}" dt="2024-03-19T18:47:53.233" v="491" actId="1076"/>
          <ac:grpSpMkLst>
            <pc:docMk/>
            <pc:sldMk cId="681746844" sldId="358"/>
            <ac:grpSpMk id="12" creationId="{8C8EEAFC-4689-31D6-A81D-C406BBCBCB9A}"/>
          </ac:grpSpMkLst>
        </pc:grpChg>
        <pc:grpChg chg="add mod ord">
          <ac:chgData name="Mitchell Wand" userId="de9b44c55c049659" providerId="LiveId" clId="{6033B8A2-E243-4B0E-BAD3-960CC7C8BDF9}" dt="2024-03-19T18:59:31.753" v="654" actId="1076"/>
          <ac:grpSpMkLst>
            <pc:docMk/>
            <pc:sldMk cId="681746844" sldId="358"/>
            <ac:grpSpMk id="15" creationId="{E541ADDC-7D95-48D2-B4A1-0E1E1E323DB8}"/>
          </ac:grpSpMkLst>
        </pc:grpChg>
        <pc:picChg chg="mod">
          <ac:chgData name="Mitchell Wand" userId="de9b44c55c049659" providerId="LiveId" clId="{6033B8A2-E243-4B0E-BAD3-960CC7C8BDF9}" dt="2024-03-19T18:47:24.972" v="482" actId="14100"/>
          <ac:picMkLst>
            <pc:docMk/>
            <pc:sldMk cId="681746844" sldId="358"/>
            <ac:picMk id="5" creationId="{7656F334-F4D0-5081-1E5A-8AAC22A03FD7}"/>
          </ac:picMkLst>
        </pc:picChg>
        <pc:picChg chg="add mod">
          <ac:chgData name="Mitchell Wand" userId="de9b44c55c049659" providerId="LiveId" clId="{6033B8A2-E243-4B0E-BAD3-960CC7C8BDF9}" dt="2024-03-19T18:54:36.301" v="590" actId="1076"/>
          <ac:picMkLst>
            <pc:docMk/>
            <pc:sldMk cId="681746844" sldId="358"/>
            <ac:picMk id="19" creationId="{539B815A-B2BD-3CCC-48B5-3A04B26C52D2}"/>
          </ac:picMkLst>
        </pc:picChg>
      </pc:sldChg>
      <pc:sldChg chg="addSp delSp modSp add mod modNotesTx">
        <pc:chgData name="Mitchell Wand" userId="de9b44c55c049659" providerId="LiveId" clId="{6033B8A2-E243-4B0E-BAD3-960CC7C8BDF9}" dt="2024-03-19T19:55:48.057" v="1668" actId="122"/>
        <pc:sldMkLst>
          <pc:docMk/>
          <pc:sldMk cId="1982798368" sldId="359"/>
        </pc:sldMkLst>
        <pc:spChg chg="mod">
          <ac:chgData name="Mitchell Wand" userId="de9b44c55c049659" providerId="LiveId" clId="{6033B8A2-E243-4B0E-BAD3-960CC7C8BDF9}" dt="2024-03-19T18:53:51.331" v="561" actId="20577"/>
          <ac:spMkLst>
            <pc:docMk/>
            <pc:sldMk cId="1982798368" sldId="359"/>
            <ac:spMk id="2" creationId="{48A34742-32AB-AA14-EA0A-DB348D0A1DEE}"/>
          </ac:spMkLst>
        </pc:spChg>
        <pc:spChg chg="mod">
          <ac:chgData name="Mitchell Wand" userId="de9b44c55c049659" providerId="LiveId" clId="{6033B8A2-E243-4B0E-BAD3-960CC7C8BDF9}" dt="2024-03-19T18:58:58.776" v="642" actId="14100"/>
          <ac:spMkLst>
            <pc:docMk/>
            <pc:sldMk cId="1982798368" sldId="359"/>
            <ac:spMk id="3" creationId="{2597ABB4-F004-0A30-F785-60B74E3C41DB}"/>
          </ac:spMkLst>
        </pc:spChg>
        <pc:spChg chg="mod">
          <ac:chgData name="Mitchell Wand" userId="de9b44c55c049659" providerId="LiveId" clId="{6033B8A2-E243-4B0E-BAD3-960CC7C8BDF9}" dt="2024-03-19T18:55:09.026" v="597" actId="20577"/>
          <ac:spMkLst>
            <pc:docMk/>
            <pc:sldMk cId="1982798368" sldId="359"/>
            <ac:spMk id="14" creationId="{3AA0873D-74D7-50EE-0964-8FB1E73139EC}"/>
          </ac:spMkLst>
        </pc:spChg>
        <pc:spChg chg="mod">
          <ac:chgData name="Mitchell Wand" userId="de9b44c55c049659" providerId="LiveId" clId="{6033B8A2-E243-4B0E-BAD3-960CC7C8BDF9}" dt="2024-03-19T18:59:20.349" v="652" actId="20577"/>
          <ac:spMkLst>
            <pc:docMk/>
            <pc:sldMk cId="1982798368" sldId="359"/>
            <ac:spMk id="17" creationId="{C6F01042-9FA2-EA3A-C209-1A031CDD0166}"/>
          </ac:spMkLst>
        </pc:spChg>
        <pc:spChg chg="mod">
          <ac:chgData name="Mitchell Wand" userId="de9b44c55c049659" providerId="LiveId" clId="{6033B8A2-E243-4B0E-BAD3-960CC7C8BDF9}" dt="2024-03-19T19:55:48.057" v="1668" actId="122"/>
          <ac:spMkLst>
            <pc:docMk/>
            <pc:sldMk cId="1982798368" sldId="359"/>
            <ac:spMk id="20" creationId="{1012D76C-309C-03B4-1B33-7B0F29D084AF}"/>
          </ac:spMkLst>
        </pc:spChg>
        <pc:grpChg chg="mod">
          <ac:chgData name="Mitchell Wand" userId="de9b44c55c049659" providerId="LiveId" clId="{6033B8A2-E243-4B0E-BAD3-960CC7C8BDF9}" dt="2024-03-19T18:58:34.367" v="623" actId="1076"/>
          <ac:grpSpMkLst>
            <pc:docMk/>
            <pc:sldMk cId="1982798368" sldId="359"/>
            <ac:grpSpMk id="12" creationId="{8C8EEAFC-4689-31D6-A81D-C406BBCBCB9A}"/>
          </ac:grpSpMkLst>
        </pc:grpChg>
        <pc:grpChg chg="mod">
          <ac:chgData name="Mitchell Wand" userId="de9b44c55c049659" providerId="LiveId" clId="{6033B8A2-E243-4B0E-BAD3-960CC7C8BDF9}" dt="2024-03-19T18:59:25.520" v="653" actId="1076"/>
          <ac:grpSpMkLst>
            <pc:docMk/>
            <pc:sldMk cId="1982798368" sldId="359"/>
            <ac:grpSpMk id="15" creationId="{E541ADDC-7D95-48D2-B4A1-0E1E1E323DB8}"/>
          </ac:grpSpMkLst>
        </pc:grpChg>
        <pc:picChg chg="del">
          <ac:chgData name="Mitchell Wand" userId="de9b44c55c049659" providerId="LiveId" clId="{6033B8A2-E243-4B0E-BAD3-960CC7C8BDF9}" dt="2024-03-19T18:55:05.501" v="592" actId="478"/>
          <ac:picMkLst>
            <pc:docMk/>
            <pc:sldMk cId="1982798368" sldId="359"/>
            <ac:picMk id="5" creationId="{7656F334-F4D0-5081-1E5A-8AAC22A03FD7}"/>
          </ac:picMkLst>
        </pc:picChg>
        <pc:picChg chg="add mod modCrop">
          <ac:chgData name="Mitchell Wand" userId="de9b44c55c049659" providerId="LiveId" clId="{6033B8A2-E243-4B0E-BAD3-960CC7C8BDF9}" dt="2024-03-19T18:58:28.910" v="622" actId="1076"/>
          <ac:picMkLst>
            <pc:docMk/>
            <pc:sldMk cId="1982798368" sldId="359"/>
            <ac:picMk id="7" creationId="{5945C514-9E0D-B0F2-9E78-CBF724301EF6}"/>
          </ac:picMkLst>
        </pc:picChg>
      </pc:sldChg>
      <pc:sldChg chg="addSp delSp modSp new del mod">
        <pc:chgData name="Mitchell Wand" userId="de9b44c55c049659" providerId="LiveId" clId="{6033B8A2-E243-4B0E-BAD3-960CC7C8BDF9}" dt="2024-03-19T19:34:40.929" v="1070" actId="47"/>
        <pc:sldMkLst>
          <pc:docMk/>
          <pc:sldMk cId="3738888215" sldId="360"/>
        </pc:sldMkLst>
        <pc:spChg chg="mod">
          <ac:chgData name="Mitchell Wand" userId="de9b44c55c049659" providerId="LiveId" clId="{6033B8A2-E243-4B0E-BAD3-960CC7C8BDF9}" dt="2024-03-19T19:00:57.283" v="823" actId="20577"/>
          <ac:spMkLst>
            <pc:docMk/>
            <pc:sldMk cId="3738888215" sldId="360"/>
            <ac:spMk id="2" creationId="{9EF3452A-CB21-387B-035C-AF80ACFF25F4}"/>
          </ac:spMkLst>
        </pc:spChg>
        <pc:spChg chg="del">
          <ac:chgData name="Mitchell Wand" userId="de9b44c55c049659" providerId="LiveId" clId="{6033B8A2-E243-4B0E-BAD3-960CC7C8BDF9}" dt="2024-03-19T19:01:03.239" v="824" actId="478"/>
          <ac:spMkLst>
            <pc:docMk/>
            <pc:sldMk cId="3738888215" sldId="360"/>
            <ac:spMk id="3" creationId="{45A54280-E037-18C1-2BFF-682D1B162C9A}"/>
          </ac:spMkLst>
        </pc:spChg>
        <pc:picChg chg="add mod">
          <ac:chgData name="Mitchell Wand" userId="de9b44c55c049659" providerId="LiveId" clId="{6033B8A2-E243-4B0E-BAD3-960CC7C8BDF9}" dt="2024-03-19T19:03:10.604" v="825"/>
          <ac:picMkLst>
            <pc:docMk/>
            <pc:sldMk cId="3738888215" sldId="360"/>
            <ac:picMk id="1026" creationId="{6C52395C-B129-3511-8930-50E5835FDF32}"/>
          </ac:picMkLst>
        </pc:picChg>
      </pc:sldChg>
      <pc:sldChg chg="addSp delSp modSp add mod delAnim modAnim modNotesTx">
        <pc:chgData name="Mitchell Wand" userId="de9b44c55c049659" providerId="LiveId" clId="{6033B8A2-E243-4B0E-BAD3-960CC7C8BDF9}" dt="2024-03-19T20:02:33.360" v="2235" actId="20577"/>
        <pc:sldMkLst>
          <pc:docMk/>
          <pc:sldMk cId="4141522674" sldId="360"/>
        </pc:sldMkLst>
        <pc:spChg chg="mod">
          <ac:chgData name="Mitchell Wand" userId="de9b44c55c049659" providerId="LiveId" clId="{6033B8A2-E243-4B0E-BAD3-960CC7C8BDF9}" dt="2024-03-19T19:45:38.129" v="1254"/>
          <ac:spMkLst>
            <pc:docMk/>
            <pc:sldMk cId="4141522674" sldId="360"/>
            <ac:spMk id="7" creationId="{5468A504-E07F-F986-56A9-2A79C85057FB}"/>
          </ac:spMkLst>
        </pc:spChg>
        <pc:spChg chg="del">
          <ac:chgData name="Mitchell Wand" userId="de9b44c55c049659" providerId="LiveId" clId="{6033B8A2-E243-4B0E-BAD3-960CC7C8BDF9}" dt="2024-03-19T19:45:25.481" v="1253" actId="478"/>
          <ac:spMkLst>
            <pc:docMk/>
            <pc:sldMk cId="4141522674" sldId="360"/>
            <ac:spMk id="9" creationId="{957BE3B1-8AF0-B764-639C-F6988A7868DD}"/>
          </ac:spMkLst>
        </pc:spChg>
        <pc:spChg chg="del topLvl">
          <ac:chgData name="Mitchell Wand" userId="de9b44c55c049659" providerId="LiveId" clId="{6033B8A2-E243-4B0E-BAD3-960CC7C8BDF9}" dt="2024-03-19T19:45:54.261" v="1256" actId="478"/>
          <ac:spMkLst>
            <pc:docMk/>
            <pc:sldMk cId="4141522674" sldId="360"/>
            <ac:spMk id="10" creationId="{CBA4D3F8-D465-7FFA-A13E-F2135167C871}"/>
          </ac:spMkLst>
        </pc:spChg>
        <pc:spChg chg="topLvl">
          <ac:chgData name="Mitchell Wand" userId="de9b44c55c049659" providerId="LiveId" clId="{6033B8A2-E243-4B0E-BAD3-960CC7C8BDF9}" dt="2024-03-19T19:45:54.261" v="1256" actId="478"/>
          <ac:spMkLst>
            <pc:docMk/>
            <pc:sldMk cId="4141522674" sldId="360"/>
            <ac:spMk id="11" creationId="{505ECB0F-6412-FE5D-E28E-773CEB598572}"/>
          </ac:spMkLst>
        </pc:spChg>
        <pc:spChg chg="mod">
          <ac:chgData name="Mitchell Wand" userId="de9b44c55c049659" providerId="LiveId" clId="{6033B8A2-E243-4B0E-BAD3-960CC7C8BDF9}" dt="2024-03-19T19:45:38.129" v="1254"/>
          <ac:spMkLst>
            <pc:docMk/>
            <pc:sldMk cId="4141522674" sldId="360"/>
            <ac:spMk id="17" creationId="{1359AC21-5B68-BA42-F083-A89464D9DFAC}"/>
          </ac:spMkLst>
        </pc:spChg>
        <pc:spChg chg="mod">
          <ac:chgData name="Mitchell Wand" userId="de9b44c55c049659" providerId="LiveId" clId="{6033B8A2-E243-4B0E-BAD3-960CC7C8BDF9}" dt="2024-03-19T19:46:39.429" v="1306" actId="20577"/>
          <ac:spMkLst>
            <pc:docMk/>
            <pc:sldMk cId="4141522674" sldId="360"/>
            <ac:spMk id="24" creationId="{DBCE68F6-AB54-7037-3244-A9811415F509}"/>
          </ac:spMkLst>
        </pc:spChg>
        <pc:spChg chg="mod">
          <ac:chgData name="Mitchell Wand" userId="de9b44c55c049659" providerId="LiveId" clId="{6033B8A2-E243-4B0E-BAD3-960CC7C8BDF9}" dt="2024-03-19T19:47:16.593" v="1350" actId="20577"/>
          <ac:spMkLst>
            <pc:docMk/>
            <pc:sldMk cId="4141522674" sldId="360"/>
            <ac:spMk id="25" creationId="{78F29AFD-125D-EBDC-D6A3-F18521F7EA50}"/>
          </ac:spMkLst>
        </pc:spChg>
        <pc:spChg chg="mod">
          <ac:chgData name="Mitchell Wand" userId="de9b44c55c049659" providerId="LiveId" clId="{6033B8A2-E243-4B0E-BAD3-960CC7C8BDF9}" dt="2024-03-19T19:40:34.192" v="1211" actId="207"/>
          <ac:spMkLst>
            <pc:docMk/>
            <pc:sldMk cId="4141522674" sldId="360"/>
            <ac:spMk id="315" creationId="{00000000-0000-0000-0000-000000000000}"/>
          </ac:spMkLst>
        </pc:spChg>
        <pc:spChg chg="mod">
          <ac:chgData name="Mitchell Wand" userId="de9b44c55c049659" providerId="LiveId" clId="{6033B8A2-E243-4B0E-BAD3-960CC7C8BDF9}" dt="2024-03-19T19:40:49.759" v="1219" actId="207"/>
          <ac:spMkLst>
            <pc:docMk/>
            <pc:sldMk cId="4141522674" sldId="360"/>
            <ac:spMk id="317" creationId="{00000000-0000-0000-0000-000000000000}"/>
          </ac:spMkLst>
        </pc:spChg>
        <pc:spChg chg="mod">
          <ac:chgData name="Mitchell Wand" userId="de9b44c55c049659" providerId="LiveId" clId="{6033B8A2-E243-4B0E-BAD3-960CC7C8BDF9}" dt="2024-03-19T19:41:12.863" v="1227" actId="207"/>
          <ac:spMkLst>
            <pc:docMk/>
            <pc:sldMk cId="4141522674" sldId="360"/>
            <ac:spMk id="318" creationId="{00000000-0000-0000-0000-000000000000}"/>
          </ac:spMkLst>
        </pc:spChg>
        <pc:grpChg chg="add mod">
          <ac:chgData name="Mitchell Wand" userId="de9b44c55c049659" providerId="LiveId" clId="{6033B8A2-E243-4B0E-BAD3-960CC7C8BDF9}" dt="2024-03-19T19:46:02.784" v="1257" actId="1076"/>
          <ac:grpSpMkLst>
            <pc:docMk/>
            <pc:sldMk cId="4141522674" sldId="360"/>
            <ac:grpSpMk id="3" creationId="{74F69308-0FA9-A2D4-BC20-BE4986B8E6DA}"/>
          </ac:grpSpMkLst>
        </pc:grpChg>
        <pc:grpChg chg="mod">
          <ac:chgData name="Mitchell Wand" userId="de9b44c55c049659" providerId="LiveId" clId="{6033B8A2-E243-4B0E-BAD3-960CC7C8BDF9}" dt="2024-03-19T19:45:17.166" v="1252" actId="1076"/>
          <ac:grpSpMkLst>
            <pc:docMk/>
            <pc:sldMk cId="4141522674" sldId="360"/>
            <ac:grpSpMk id="4" creationId="{B6235EC4-F1D8-49C6-DAD7-90E3F7744747}"/>
          </ac:grpSpMkLst>
        </pc:grpChg>
        <pc:grpChg chg="del">
          <ac:chgData name="Mitchell Wand" userId="de9b44c55c049659" providerId="LiveId" clId="{6033B8A2-E243-4B0E-BAD3-960CC7C8BDF9}" dt="2024-03-19T19:45:25.481" v="1253" actId="478"/>
          <ac:grpSpMkLst>
            <pc:docMk/>
            <pc:sldMk cId="4141522674" sldId="360"/>
            <ac:grpSpMk id="8" creationId="{FA75B241-A503-99A1-16F8-FB4D757B11A4}"/>
          </ac:grpSpMkLst>
        </pc:grpChg>
        <pc:grpChg chg="del">
          <ac:chgData name="Mitchell Wand" userId="de9b44c55c049659" providerId="LiveId" clId="{6033B8A2-E243-4B0E-BAD3-960CC7C8BDF9}" dt="2024-03-19T19:45:54.261" v="1256" actId="478"/>
          <ac:grpSpMkLst>
            <pc:docMk/>
            <pc:sldMk cId="4141522674" sldId="360"/>
            <ac:grpSpMk id="12" creationId="{A64AD00A-F5AD-912D-A307-BEB51F3B04BF}"/>
          </ac:grpSpMkLst>
        </pc:grpChg>
        <pc:grpChg chg="mod">
          <ac:chgData name="Mitchell Wand" userId="de9b44c55c049659" providerId="LiveId" clId="{6033B8A2-E243-4B0E-BAD3-960CC7C8BDF9}" dt="2024-03-19T19:45:09.567" v="1251" actId="1076"/>
          <ac:grpSpMkLst>
            <pc:docMk/>
            <pc:sldMk cId="4141522674" sldId="360"/>
            <ac:grpSpMk id="13" creationId="{3B3F58EB-F32B-A69B-FD9A-228FA6BCD4EE}"/>
          </ac:grpSpMkLst>
        </pc:grpChg>
        <pc:picChg chg="mod">
          <ac:chgData name="Mitchell Wand" userId="de9b44c55c049659" providerId="LiveId" clId="{6033B8A2-E243-4B0E-BAD3-960CC7C8BDF9}" dt="2024-03-19T19:41:15.020" v="1228" actId="1076"/>
          <ac:picMkLst>
            <pc:docMk/>
            <pc:sldMk cId="4141522674" sldId="360"/>
            <ac:picMk id="2052" creationId="{DE336DE2-B88D-274E-557B-03CF18AE693E}"/>
          </ac:picMkLst>
        </pc:picChg>
      </pc:sldChg>
    </pc:docChg>
  </pc:docChgLst>
  <pc:docChgLst>
    <pc:chgData name="Mitchell Wand" userId="de9b44c55c049659" providerId="LiveId" clId="{257CC226-928C-4D8B-BBBC-4CA9C9955B38}"/>
    <pc:docChg chg="undo custSel addSld delSld modSld sldOrd modMainMaster">
      <pc:chgData name="Mitchell Wand" userId="de9b44c55c049659" providerId="LiveId" clId="{257CC226-928C-4D8B-BBBC-4CA9C9955B38}" dt="2024-10-31T15:36:54.039" v="5611" actId="700"/>
      <pc:docMkLst>
        <pc:docMk/>
      </pc:docMkLst>
      <pc:sldChg chg="modSp mod">
        <pc:chgData name="Mitchell Wand" userId="de9b44c55c049659" providerId="LiveId" clId="{257CC226-928C-4D8B-BBBC-4CA9C9955B38}" dt="2024-10-24T19:35:30.894" v="4114" actId="20577"/>
        <pc:sldMkLst>
          <pc:docMk/>
          <pc:sldMk cId="0" sldId="274"/>
        </pc:sldMkLst>
        <pc:spChg chg="mod">
          <ac:chgData name="Mitchell Wand" userId="de9b44c55c049659" providerId="LiveId" clId="{257CC226-928C-4D8B-BBBC-4CA9C9955B38}" dt="2024-10-24T19:35:30.894" v="4114" actId="20577"/>
          <ac:spMkLst>
            <pc:docMk/>
            <pc:sldMk cId="0" sldId="274"/>
            <ac:spMk id="343" creationId="{00000000-0000-0000-0000-000000000000}"/>
          </ac:spMkLst>
        </pc:spChg>
      </pc:sldChg>
      <pc:sldChg chg="mod modShow">
        <pc:chgData name="Mitchell Wand" userId="de9b44c55c049659" providerId="LiveId" clId="{257CC226-928C-4D8B-BBBC-4CA9C9955B38}" dt="2024-10-24T19:46:33.008" v="4542" actId="729"/>
        <pc:sldMkLst>
          <pc:docMk/>
          <pc:sldMk cId="0" sldId="282"/>
        </pc:sldMkLst>
      </pc:sldChg>
      <pc:sldChg chg="mod modShow">
        <pc:chgData name="Mitchell Wand" userId="de9b44c55c049659" providerId="LiveId" clId="{257CC226-928C-4D8B-BBBC-4CA9C9955B38}" dt="2024-10-24T19:46:43.012" v="4543" actId="729"/>
        <pc:sldMkLst>
          <pc:docMk/>
          <pc:sldMk cId="0" sldId="284"/>
        </pc:sldMkLst>
      </pc:sldChg>
      <pc:sldChg chg="mod modShow">
        <pc:chgData name="Mitchell Wand" userId="de9b44c55c049659" providerId="LiveId" clId="{257CC226-928C-4D8B-BBBC-4CA9C9955B38}" dt="2024-10-24T19:46:49.089" v="4544" actId="729"/>
        <pc:sldMkLst>
          <pc:docMk/>
          <pc:sldMk cId="1655130811" sldId="317"/>
        </pc:sldMkLst>
      </pc:sldChg>
      <pc:sldChg chg="modSp mod">
        <pc:chgData name="Mitchell Wand" userId="de9b44c55c049659" providerId="LiveId" clId="{257CC226-928C-4D8B-BBBC-4CA9C9955B38}" dt="2024-10-24T19:50:16.309" v="4740" actId="20577"/>
        <pc:sldMkLst>
          <pc:docMk/>
          <pc:sldMk cId="217861666" sldId="323"/>
        </pc:sldMkLst>
        <pc:spChg chg="mod">
          <ac:chgData name="Mitchell Wand" userId="de9b44c55c049659" providerId="LiveId" clId="{257CC226-928C-4D8B-BBBC-4CA9C9955B38}" dt="2024-10-24T19:50:16.309" v="4740" actId="20577"/>
          <ac:spMkLst>
            <pc:docMk/>
            <pc:sldMk cId="217861666" sldId="323"/>
            <ac:spMk id="3" creationId="{B09E1F54-DBF3-200F-69DF-0BE2A312C787}"/>
          </ac:spMkLst>
        </pc:spChg>
      </pc:sldChg>
      <pc:sldChg chg="addSp modSp del mod modShow">
        <pc:chgData name="Mitchell Wand" userId="de9b44c55c049659" providerId="LiveId" clId="{257CC226-928C-4D8B-BBBC-4CA9C9955B38}" dt="2024-10-24T19:45:29.576" v="4541" actId="2696"/>
        <pc:sldMkLst>
          <pc:docMk/>
          <pc:sldMk cId="3712692370" sldId="329"/>
        </pc:sldMkLst>
        <pc:spChg chg="mod">
          <ac:chgData name="Mitchell Wand" userId="de9b44c55c049659" providerId="LiveId" clId="{257CC226-928C-4D8B-BBBC-4CA9C9955B38}" dt="2024-10-24T19:28:00.084" v="3922" actId="27636"/>
          <ac:spMkLst>
            <pc:docMk/>
            <pc:sldMk cId="3712692370" sldId="329"/>
            <ac:spMk id="3" creationId="{54FF7AE1-3BB4-31A9-CFCC-5B35D112A044}"/>
          </ac:spMkLst>
        </pc:spChg>
        <pc:spChg chg="add mod">
          <ac:chgData name="Mitchell Wand" userId="de9b44c55c049659" providerId="LiveId" clId="{257CC226-928C-4D8B-BBBC-4CA9C9955B38}" dt="2024-10-24T19:27:50.372" v="3920"/>
          <ac:spMkLst>
            <pc:docMk/>
            <pc:sldMk cId="3712692370" sldId="329"/>
            <ac:spMk id="5" creationId="{35925885-E59B-7E08-43B0-0679CA44B716}"/>
          </ac:spMkLst>
        </pc:spChg>
      </pc:sldChg>
      <pc:sldChg chg="modSp mod">
        <pc:chgData name="Mitchell Wand" userId="de9b44c55c049659" providerId="LiveId" clId="{257CC226-928C-4D8B-BBBC-4CA9C9955B38}" dt="2024-10-31T15:16:30.905" v="5312" actId="20577"/>
        <pc:sldMkLst>
          <pc:docMk/>
          <pc:sldMk cId="0" sldId="342"/>
        </pc:sldMkLst>
        <pc:spChg chg="mod">
          <ac:chgData name="Mitchell Wand" userId="de9b44c55c049659" providerId="LiveId" clId="{257CC226-928C-4D8B-BBBC-4CA9C9955B38}" dt="2024-10-31T15:16:30.905" v="5312" actId="20577"/>
          <ac:spMkLst>
            <pc:docMk/>
            <pc:sldMk cId="0" sldId="342"/>
            <ac:spMk id="60" creationId="{00000000-0000-0000-0000-000000000000}"/>
          </ac:spMkLst>
        </pc:spChg>
      </pc:sldChg>
      <pc:sldChg chg="modSp mod modAnim chgLayout">
        <pc:chgData name="Mitchell Wand" userId="de9b44c55c049659" providerId="LiveId" clId="{257CC226-928C-4D8B-BBBC-4CA9C9955B38}" dt="2024-10-31T15:17:04.605" v="5314" actId="700"/>
        <pc:sldMkLst>
          <pc:docMk/>
          <pc:sldMk cId="0" sldId="349"/>
        </pc:sldMkLst>
        <pc:spChg chg="mod ord">
          <ac:chgData name="Mitchell Wand" userId="de9b44c55c049659" providerId="LiveId" clId="{257CC226-928C-4D8B-BBBC-4CA9C9955B38}" dt="2024-10-31T15:17:04.605" v="5314" actId="700"/>
          <ac:spMkLst>
            <pc:docMk/>
            <pc:sldMk cId="0" sldId="349"/>
            <ac:spMk id="139" creationId="{00000000-0000-0000-0000-000000000000}"/>
          </ac:spMkLst>
        </pc:spChg>
        <pc:spChg chg="mod ord">
          <ac:chgData name="Mitchell Wand" userId="de9b44c55c049659" providerId="LiveId" clId="{257CC226-928C-4D8B-BBBC-4CA9C9955B38}" dt="2024-10-31T15:17:04.605" v="5314" actId="700"/>
          <ac:spMkLst>
            <pc:docMk/>
            <pc:sldMk cId="0" sldId="349"/>
            <ac:spMk id="141" creationId="{00000000-0000-0000-0000-000000000000}"/>
          </ac:spMkLst>
        </pc:spChg>
      </pc:sldChg>
      <pc:sldChg chg="mod modShow">
        <pc:chgData name="Mitchell Wand" userId="de9b44c55c049659" providerId="LiveId" clId="{257CC226-928C-4D8B-BBBC-4CA9C9955B38}" dt="2024-10-24T19:26:06.768" v="3915" actId="729"/>
        <pc:sldMkLst>
          <pc:docMk/>
          <pc:sldMk cId="0" sldId="352"/>
        </pc:sldMkLst>
      </pc:sldChg>
      <pc:sldChg chg="modSp add del mod modClrScheme chgLayout">
        <pc:chgData name="Mitchell Wand" userId="de9b44c55c049659" providerId="LiveId" clId="{257CC226-928C-4D8B-BBBC-4CA9C9955B38}" dt="2024-10-31T15:36:30.821" v="5610" actId="700"/>
        <pc:sldMkLst>
          <pc:docMk/>
          <pc:sldMk cId="0" sldId="353"/>
        </pc:sldMkLst>
        <pc:spChg chg="mod ord">
          <ac:chgData name="Mitchell Wand" userId="de9b44c55c049659" providerId="LiveId" clId="{257CC226-928C-4D8B-BBBC-4CA9C9955B38}" dt="2024-10-31T15:36:30.821" v="5610" actId="700"/>
          <ac:spMkLst>
            <pc:docMk/>
            <pc:sldMk cId="0" sldId="353"/>
            <ac:spMk id="315" creationId="{00000000-0000-0000-0000-000000000000}"/>
          </ac:spMkLst>
        </pc:spChg>
        <pc:spChg chg="mod ord">
          <ac:chgData name="Mitchell Wand" userId="de9b44c55c049659" providerId="LiveId" clId="{257CC226-928C-4D8B-BBBC-4CA9C9955B38}" dt="2024-10-31T15:36:30.821" v="5610" actId="700"/>
          <ac:spMkLst>
            <pc:docMk/>
            <pc:sldMk cId="0" sldId="353"/>
            <ac:spMk id="316" creationId="{00000000-0000-0000-0000-000000000000}"/>
          </ac:spMkLst>
        </pc:spChg>
      </pc:sldChg>
      <pc:sldChg chg="mod ord modShow">
        <pc:chgData name="Mitchell Wand" userId="de9b44c55c049659" providerId="LiveId" clId="{257CC226-928C-4D8B-BBBC-4CA9C9955B38}" dt="2024-10-24T19:29:33.936" v="3925"/>
        <pc:sldMkLst>
          <pc:docMk/>
          <pc:sldMk cId="1669032529" sldId="357"/>
        </pc:sldMkLst>
      </pc:sldChg>
      <pc:sldChg chg="modSp mod">
        <pc:chgData name="Mitchell Wand" userId="de9b44c55c049659" providerId="LiveId" clId="{257CC226-928C-4D8B-BBBC-4CA9C9955B38}" dt="2024-10-24T19:22:45.717" v="3736" actId="20577"/>
        <pc:sldMkLst>
          <pc:docMk/>
          <pc:sldMk cId="1982798368" sldId="359"/>
        </pc:sldMkLst>
        <pc:spChg chg="mod">
          <ac:chgData name="Mitchell Wand" userId="de9b44c55c049659" providerId="LiveId" clId="{257CC226-928C-4D8B-BBBC-4CA9C9955B38}" dt="2024-10-24T19:22:45.717" v="3736" actId="20577"/>
          <ac:spMkLst>
            <pc:docMk/>
            <pc:sldMk cId="1982798368" sldId="359"/>
            <ac:spMk id="3" creationId="{2597ABB4-F004-0A30-F785-60B74E3C41DB}"/>
          </ac:spMkLst>
        </pc:spChg>
      </pc:sldChg>
      <pc:sldChg chg="modSp add del mod modClrScheme chgLayout">
        <pc:chgData name="Mitchell Wand" userId="de9b44c55c049659" providerId="LiveId" clId="{257CC226-928C-4D8B-BBBC-4CA9C9955B38}" dt="2024-10-31T15:36:54.039" v="5611" actId="700"/>
        <pc:sldMkLst>
          <pc:docMk/>
          <pc:sldMk cId="4141522674" sldId="360"/>
        </pc:sldMkLst>
        <pc:spChg chg="mod ord">
          <ac:chgData name="Mitchell Wand" userId="de9b44c55c049659" providerId="LiveId" clId="{257CC226-928C-4D8B-BBBC-4CA9C9955B38}" dt="2024-10-31T15:36:54.039" v="5611" actId="700"/>
          <ac:spMkLst>
            <pc:docMk/>
            <pc:sldMk cId="4141522674" sldId="360"/>
            <ac:spMk id="315" creationId="{00000000-0000-0000-0000-000000000000}"/>
          </ac:spMkLst>
        </pc:spChg>
        <pc:spChg chg="mod ord">
          <ac:chgData name="Mitchell Wand" userId="de9b44c55c049659" providerId="LiveId" clId="{257CC226-928C-4D8B-BBBC-4CA9C9955B38}" dt="2024-10-31T15:36:54.039" v="5611" actId="700"/>
          <ac:spMkLst>
            <pc:docMk/>
            <pc:sldMk cId="4141522674" sldId="360"/>
            <ac:spMk id="316" creationId="{00000000-0000-0000-0000-000000000000}"/>
          </ac:spMkLst>
        </pc:spChg>
      </pc:sldChg>
      <pc:sldChg chg="add del ord">
        <pc:chgData name="Mitchell Wand" userId="de9b44c55c049659" providerId="LiveId" clId="{257CC226-928C-4D8B-BBBC-4CA9C9955B38}" dt="2024-10-24T18:13:41.868" v="803" actId="2696"/>
        <pc:sldMkLst>
          <pc:docMk/>
          <pc:sldMk cId="3058738856" sldId="361"/>
        </pc:sldMkLst>
      </pc:sldChg>
      <pc:sldChg chg="addSp delSp modSp add mod modClrScheme chgLayout modNotesTx">
        <pc:chgData name="Mitchell Wand" userId="de9b44c55c049659" providerId="LiveId" clId="{257CC226-928C-4D8B-BBBC-4CA9C9955B38}" dt="2024-10-31T15:16:53.130" v="5313" actId="700"/>
        <pc:sldMkLst>
          <pc:docMk/>
          <pc:sldMk cId="415063438" sldId="362"/>
        </pc:sldMkLst>
        <pc:spChg chg="add del mod">
          <ac:chgData name="Mitchell Wand" userId="de9b44c55c049659" providerId="LiveId" clId="{257CC226-928C-4D8B-BBBC-4CA9C9955B38}" dt="2024-10-24T18:11:43.381" v="751" actId="700"/>
          <ac:spMkLst>
            <pc:docMk/>
            <pc:sldMk cId="415063438" sldId="362"/>
            <ac:spMk id="4" creationId="{EEC0A713-7733-8DC7-A346-6617A6F4DB97}"/>
          </ac:spMkLst>
        </pc:spChg>
        <pc:spChg chg="mod ord">
          <ac:chgData name="Mitchell Wand" userId="de9b44c55c049659" providerId="LiveId" clId="{257CC226-928C-4D8B-BBBC-4CA9C9955B38}" dt="2024-10-31T15:16:53.130" v="5313" actId="700"/>
          <ac:spMkLst>
            <pc:docMk/>
            <pc:sldMk cId="415063438" sldId="362"/>
            <ac:spMk id="139" creationId="{951A5BBD-5F10-7357-F803-8C521C116E7D}"/>
          </ac:spMkLst>
        </pc:spChg>
        <pc:spChg chg="del mod">
          <ac:chgData name="Mitchell Wand" userId="de9b44c55c049659" providerId="LiveId" clId="{257CC226-928C-4D8B-BBBC-4CA9C9955B38}" dt="2024-10-24T18:11:37.547" v="750" actId="478"/>
          <ac:spMkLst>
            <pc:docMk/>
            <pc:sldMk cId="415063438" sldId="362"/>
            <ac:spMk id="141" creationId="{7091880D-B4B4-8373-36D8-DEC3DF9B8427}"/>
          </ac:spMkLst>
        </pc:spChg>
        <pc:graphicFrameChg chg="add mod modGraphic">
          <ac:chgData name="Mitchell Wand" userId="de9b44c55c049659" providerId="LiveId" clId="{257CC226-928C-4D8B-BBBC-4CA9C9955B38}" dt="2024-10-24T18:12:56.157" v="799" actId="20577"/>
          <ac:graphicFrameMkLst>
            <pc:docMk/>
            <pc:sldMk cId="415063438" sldId="362"/>
            <ac:graphicFrameMk id="2" creationId="{8C6CECCB-3F2D-DEBD-D3FE-EACA76F88CCA}"/>
          </ac:graphicFrameMkLst>
        </pc:graphicFrameChg>
        <pc:picChg chg="del">
          <ac:chgData name="Mitchell Wand" userId="de9b44c55c049659" providerId="LiveId" clId="{257CC226-928C-4D8B-BBBC-4CA9C9955B38}" dt="2024-10-24T18:05:17.635" v="398" actId="478"/>
          <ac:picMkLst>
            <pc:docMk/>
            <pc:sldMk cId="415063438" sldId="362"/>
            <ac:picMk id="1026" creationId="{9A04115B-FE10-D977-1E41-D763B7B5F085}"/>
          </ac:picMkLst>
        </pc:picChg>
      </pc:sldChg>
      <pc:sldChg chg="modSp new mod">
        <pc:chgData name="Mitchell Wand" userId="de9b44c55c049659" providerId="LiveId" clId="{257CC226-928C-4D8B-BBBC-4CA9C9955B38}" dt="2024-10-24T18:55:14.871" v="2326" actId="20577"/>
        <pc:sldMkLst>
          <pc:docMk/>
          <pc:sldMk cId="2202802711" sldId="363"/>
        </pc:sldMkLst>
        <pc:spChg chg="mod">
          <ac:chgData name="Mitchell Wand" userId="de9b44c55c049659" providerId="LiveId" clId="{257CC226-928C-4D8B-BBBC-4CA9C9955B38}" dt="2024-10-24T18:21:59.280" v="905" actId="20577"/>
          <ac:spMkLst>
            <pc:docMk/>
            <pc:sldMk cId="2202802711" sldId="363"/>
            <ac:spMk id="2" creationId="{6AAB8114-5DB0-7B4D-63FF-F57804B3D53A}"/>
          </ac:spMkLst>
        </pc:spChg>
        <pc:spChg chg="mod">
          <ac:chgData name="Mitchell Wand" userId="de9b44c55c049659" providerId="LiveId" clId="{257CC226-928C-4D8B-BBBC-4CA9C9955B38}" dt="2024-10-24T18:55:14.871" v="2326" actId="20577"/>
          <ac:spMkLst>
            <pc:docMk/>
            <pc:sldMk cId="2202802711" sldId="363"/>
            <ac:spMk id="3" creationId="{813781CA-3EEA-4B43-A2A2-332ECC046462}"/>
          </ac:spMkLst>
        </pc:spChg>
      </pc:sldChg>
      <pc:sldChg chg="addSp delSp modSp new mod modClrScheme chgLayout">
        <pc:chgData name="Mitchell Wand" userId="de9b44c55c049659" providerId="LiveId" clId="{257CC226-928C-4D8B-BBBC-4CA9C9955B38}" dt="2024-10-24T19:13:40.932" v="3244" actId="20577"/>
        <pc:sldMkLst>
          <pc:docMk/>
          <pc:sldMk cId="1604821741" sldId="364"/>
        </pc:sldMkLst>
        <pc:spChg chg="del mod ord">
          <ac:chgData name="Mitchell Wand" userId="de9b44c55c049659" providerId="LiveId" clId="{257CC226-928C-4D8B-BBBC-4CA9C9955B38}" dt="2024-10-24T18:24:40.754" v="1090" actId="700"/>
          <ac:spMkLst>
            <pc:docMk/>
            <pc:sldMk cId="1604821741" sldId="364"/>
            <ac:spMk id="2" creationId="{38D42695-0034-2DE4-6701-B56B013FE8AA}"/>
          </ac:spMkLst>
        </pc:spChg>
        <pc:spChg chg="del">
          <ac:chgData name="Mitchell Wand" userId="de9b44c55c049659" providerId="LiveId" clId="{257CC226-928C-4D8B-BBBC-4CA9C9955B38}" dt="2024-10-24T18:24:40.754" v="1090" actId="700"/>
          <ac:spMkLst>
            <pc:docMk/>
            <pc:sldMk cId="1604821741" sldId="364"/>
            <ac:spMk id="3" creationId="{BD0E3134-39BA-9578-C37F-A32D041CE95B}"/>
          </ac:spMkLst>
        </pc:spChg>
        <pc:spChg chg="mod ord">
          <ac:chgData name="Mitchell Wand" userId="de9b44c55c049659" providerId="LiveId" clId="{257CC226-928C-4D8B-BBBC-4CA9C9955B38}" dt="2024-10-24T18:27:39.368" v="1243" actId="255"/>
          <ac:spMkLst>
            <pc:docMk/>
            <pc:sldMk cId="1604821741" sldId="364"/>
            <ac:spMk id="4" creationId="{2F81E286-D3B4-AA60-DDE1-E71FE831D259}"/>
          </ac:spMkLst>
        </pc:spChg>
        <pc:spChg chg="add mod ord">
          <ac:chgData name="Mitchell Wand" userId="de9b44c55c049659" providerId="LiveId" clId="{257CC226-928C-4D8B-BBBC-4CA9C9955B38}" dt="2024-10-24T18:30:35.816" v="1520" actId="5793"/>
          <ac:spMkLst>
            <pc:docMk/>
            <pc:sldMk cId="1604821741" sldId="364"/>
            <ac:spMk id="5" creationId="{063FFEF9-CC86-019E-6406-00D19A22D98E}"/>
          </ac:spMkLst>
        </pc:spChg>
        <pc:graphicFrameChg chg="add mod modGraphic">
          <ac:chgData name="Mitchell Wand" userId="de9b44c55c049659" providerId="LiveId" clId="{257CC226-928C-4D8B-BBBC-4CA9C9955B38}" dt="2024-10-24T19:13:40.932" v="3244" actId="20577"/>
          <ac:graphicFrameMkLst>
            <pc:docMk/>
            <pc:sldMk cId="1604821741" sldId="364"/>
            <ac:graphicFrameMk id="6" creationId="{0B398B86-854A-8AB2-3583-112D9458378C}"/>
          </ac:graphicFrameMkLst>
        </pc:graphicFrameChg>
      </pc:sldChg>
      <pc:sldChg chg="addSp modSp new mod modClrScheme modAnim chgLayout">
        <pc:chgData name="Mitchell Wand" userId="de9b44c55c049659" providerId="LiveId" clId="{257CC226-928C-4D8B-BBBC-4CA9C9955B38}" dt="2024-10-24T18:34:37.052" v="1699" actId="14100"/>
        <pc:sldMkLst>
          <pc:docMk/>
          <pc:sldMk cId="411331478" sldId="365"/>
        </pc:sldMkLst>
        <pc:spChg chg="mod ord">
          <ac:chgData name="Mitchell Wand" userId="de9b44c55c049659" providerId="LiveId" clId="{257CC226-928C-4D8B-BBBC-4CA9C9955B38}" dt="2024-10-24T18:32:25.381" v="1550" actId="700"/>
          <ac:spMkLst>
            <pc:docMk/>
            <pc:sldMk cId="411331478" sldId="365"/>
            <ac:spMk id="2" creationId="{D1A561C9-0B8F-94D9-266C-0236332E088F}"/>
          </ac:spMkLst>
        </pc:spChg>
        <pc:spChg chg="mod ord">
          <ac:chgData name="Mitchell Wand" userId="de9b44c55c049659" providerId="LiveId" clId="{257CC226-928C-4D8B-BBBC-4CA9C9955B38}" dt="2024-10-24T18:32:25.381" v="1550" actId="700"/>
          <ac:spMkLst>
            <pc:docMk/>
            <pc:sldMk cId="411331478" sldId="365"/>
            <ac:spMk id="3" creationId="{9AAD2863-61A3-BFAF-F6D5-967ECA1C2FF9}"/>
          </ac:spMkLst>
        </pc:spChg>
        <pc:spChg chg="add mod ord">
          <ac:chgData name="Mitchell Wand" userId="de9b44c55c049659" providerId="LiveId" clId="{257CC226-928C-4D8B-BBBC-4CA9C9955B38}" dt="2024-10-24T18:33:19.302" v="1689" actId="20577"/>
          <ac:spMkLst>
            <pc:docMk/>
            <pc:sldMk cId="411331478" sldId="365"/>
            <ac:spMk id="4" creationId="{85897A41-2056-4CBE-42FB-F6CBC4426AA2}"/>
          </ac:spMkLst>
        </pc:spChg>
        <pc:spChg chg="add mod">
          <ac:chgData name="Mitchell Wand" userId="de9b44c55c049659" providerId="LiveId" clId="{257CC226-928C-4D8B-BBBC-4CA9C9955B38}" dt="2024-10-24T18:34:00.432" v="1693" actId="1076"/>
          <ac:spMkLst>
            <pc:docMk/>
            <pc:sldMk cId="411331478" sldId="365"/>
            <ac:spMk id="5" creationId="{87511FE2-EE49-48B2-0737-68C91E3B914D}"/>
          </ac:spMkLst>
        </pc:spChg>
        <pc:spChg chg="add mod">
          <ac:chgData name="Mitchell Wand" userId="de9b44c55c049659" providerId="LiveId" clId="{257CC226-928C-4D8B-BBBC-4CA9C9955B38}" dt="2024-10-24T18:34:10.820" v="1694"/>
          <ac:spMkLst>
            <pc:docMk/>
            <pc:sldMk cId="411331478" sldId="365"/>
            <ac:spMk id="6" creationId="{6C7F2503-3809-A73C-6C91-760962BE8C9C}"/>
          </ac:spMkLst>
        </pc:spChg>
        <pc:spChg chg="add mod">
          <ac:chgData name="Mitchell Wand" userId="de9b44c55c049659" providerId="LiveId" clId="{257CC226-928C-4D8B-BBBC-4CA9C9955B38}" dt="2024-10-24T18:34:37.052" v="1699" actId="14100"/>
          <ac:spMkLst>
            <pc:docMk/>
            <pc:sldMk cId="411331478" sldId="365"/>
            <ac:spMk id="7" creationId="{E64BC432-52C4-27C7-E7B4-27421353C2A3}"/>
          </ac:spMkLst>
        </pc:spChg>
      </pc:sldChg>
      <pc:sldChg chg="addSp delSp modSp add del mod addAnim delAnim modAnim">
        <pc:chgData name="Mitchell Wand" userId="de9b44c55c049659" providerId="LiveId" clId="{257CC226-928C-4D8B-BBBC-4CA9C9955B38}" dt="2024-10-31T15:25:03.140" v="5607" actId="2696"/>
        <pc:sldMkLst>
          <pc:docMk/>
          <pc:sldMk cId="3841906793" sldId="366"/>
        </pc:sldMkLst>
        <pc:spChg chg="mod">
          <ac:chgData name="Mitchell Wand" userId="de9b44c55c049659" providerId="LiveId" clId="{257CC226-928C-4D8B-BBBC-4CA9C9955B38}" dt="2024-10-24T18:49:06.612" v="2099" actId="20577"/>
          <ac:spMkLst>
            <pc:docMk/>
            <pc:sldMk cId="3841906793" sldId="366"/>
            <ac:spMk id="2" creationId="{087D09D8-E7E0-30D3-6E82-9D265EF2448E}"/>
          </ac:spMkLst>
        </pc:spChg>
        <pc:spChg chg="mod">
          <ac:chgData name="Mitchell Wand" userId="de9b44c55c049659" providerId="LiveId" clId="{257CC226-928C-4D8B-BBBC-4CA9C9955B38}" dt="2024-10-24T18:57:30.398" v="2512" actId="20577"/>
          <ac:spMkLst>
            <pc:docMk/>
            <pc:sldMk cId="3841906793" sldId="366"/>
            <ac:spMk id="4" creationId="{0A802C89-1877-537F-B4D2-298E7AE381E5}"/>
          </ac:spMkLst>
        </pc:spChg>
        <pc:spChg chg="mod">
          <ac:chgData name="Mitchell Wand" userId="de9b44c55c049659" providerId="LiveId" clId="{257CC226-928C-4D8B-BBBC-4CA9C9955B38}" dt="2024-10-24T18:48:52.839" v="2090" actId="164"/>
          <ac:spMkLst>
            <pc:docMk/>
            <pc:sldMk cId="3841906793" sldId="366"/>
            <ac:spMk id="5" creationId="{3BDAEFDF-AEEF-EA0A-C57C-A1F679FE4542}"/>
          </ac:spMkLst>
        </pc:spChg>
        <pc:spChg chg="add mod">
          <ac:chgData name="Mitchell Wand" userId="de9b44c55c049659" providerId="LiveId" clId="{257CC226-928C-4D8B-BBBC-4CA9C9955B38}" dt="2024-10-24T18:37:40.695" v="1933"/>
          <ac:spMkLst>
            <pc:docMk/>
            <pc:sldMk cId="3841906793" sldId="366"/>
            <ac:spMk id="6" creationId="{85A981BA-FC65-69C8-8C00-236E8C35957B}"/>
          </ac:spMkLst>
        </pc:spChg>
        <pc:spChg chg="add del mod">
          <ac:chgData name="Mitchell Wand" userId="de9b44c55c049659" providerId="LiveId" clId="{257CC226-928C-4D8B-BBBC-4CA9C9955B38}" dt="2024-10-24T18:48:52.839" v="2090" actId="164"/>
          <ac:spMkLst>
            <pc:docMk/>
            <pc:sldMk cId="3841906793" sldId="366"/>
            <ac:spMk id="7" creationId="{6A1E6EA1-870E-AF43-FBE4-D898B5A8559F}"/>
          </ac:spMkLst>
        </pc:spChg>
        <pc:grpChg chg="add mod">
          <ac:chgData name="Mitchell Wand" userId="de9b44c55c049659" providerId="LiveId" clId="{257CC226-928C-4D8B-BBBC-4CA9C9955B38}" dt="2024-10-24T18:57:36.291" v="2513" actId="1076"/>
          <ac:grpSpMkLst>
            <pc:docMk/>
            <pc:sldMk cId="3841906793" sldId="366"/>
            <ac:grpSpMk id="8" creationId="{B0C0B7BC-3F00-8640-AF46-82B13115296B}"/>
          </ac:grpSpMkLst>
        </pc:grpChg>
      </pc:sldChg>
      <pc:sldChg chg="modSp add del mod">
        <pc:chgData name="Mitchell Wand" userId="de9b44c55c049659" providerId="LiveId" clId="{257CC226-928C-4D8B-BBBC-4CA9C9955B38}" dt="2024-10-24T18:41:03.522" v="2023" actId="2696"/>
        <pc:sldMkLst>
          <pc:docMk/>
          <pc:sldMk cId="1369457643" sldId="367"/>
        </pc:sldMkLst>
        <pc:spChg chg="mod">
          <ac:chgData name="Mitchell Wand" userId="de9b44c55c049659" providerId="LiveId" clId="{257CC226-928C-4D8B-BBBC-4CA9C9955B38}" dt="2024-10-24T18:39:15.752" v="1958" actId="20577"/>
          <ac:spMkLst>
            <pc:docMk/>
            <pc:sldMk cId="1369457643" sldId="367"/>
            <ac:spMk id="2" creationId="{84691496-CF8C-C070-9983-4A1C710FF168}"/>
          </ac:spMkLst>
        </pc:spChg>
        <pc:spChg chg="mod">
          <ac:chgData name="Mitchell Wand" userId="de9b44c55c049659" providerId="LiveId" clId="{257CC226-928C-4D8B-BBBC-4CA9C9955B38}" dt="2024-10-24T18:40:46.724" v="2022" actId="20577"/>
          <ac:spMkLst>
            <pc:docMk/>
            <pc:sldMk cId="1369457643" sldId="367"/>
            <ac:spMk id="4" creationId="{4C83A084-502D-B756-BCE3-C270E4F0D6BC}"/>
          </ac:spMkLst>
        </pc:spChg>
        <pc:spChg chg="mod">
          <ac:chgData name="Mitchell Wand" userId="de9b44c55c049659" providerId="LiveId" clId="{257CC226-928C-4D8B-BBBC-4CA9C9955B38}" dt="2024-10-24T18:40:34.607" v="1995" actId="1076"/>
          <ac:spMkLst>
            <pc:docMk/>
            <pc:sldMk cId="1369457643" sldId="367"/>
            <ac:spMk id="5" creationId="{8ECC52A2-B0CF-12F6-3997-9F09F6E72AF5}"/>
          </ac:spMkLst>
        </pc:spChg>
        <pc:spChg chg="mod">
          <ac:chgData name="Mitchell Wand" userId="de9b44c55c049659" providerId="LiveId" clId="{257CC226-928C-4D8B-BBBC-4CA9C9955B38}" dt="2024-10-24T18:40:36.810" v="1996" actId="1076"/>
          <ac:spMkLst>
            <pc:docMk/>
            <pc:sldMk cId="1369457643" sldId="367"/>
            <ac:spMk id="7" creationId="{AC5D5ABF-1460-10B5-CCF1-E07A73F42EDE}"/>
          </ac:spMkLst>
        </pc:spChg>
      </pc:sldChg>
      <pc:sldChg chg="modSp add mod ord">
        <pc:chgData name="Mitchell Wand" userId="de9b44c55c049659" providerId="LiveId" clId="{257CC226-928C-4D8B-BBBC-4CA9C9955B38}" dt="2024-10-31T15:24:56.808" v="5606" actId="20577"/>
        <pc:sldMkLst>
          <pc:docMk/>
          <pc:sldMk cId="2598564372" sldId="367"/>
        </pc:sldMkLst>
        <pc:spChg chg="mod">
          <ac:chgData name="Mitchell Wand" userId="de9b44c55c049659" providerId="LiveId" clId="{257CC226-928C-4D8B-BBBC-4CA9C9955B38}" dt="2024-10-31T15:23:47.912" v="5501" actId="20577"/>
          <ac:spMkLst>
            <pc:docMk/>
            <pc:sldMk cId="2598564372" sldId="367"/>
            <ac:spMk id="2" creationId="{E60C0AAE-857E-AA29-D8E9-122DCF67FB2D}"/>
          </ac:spMkLst>
        </pc:spChg>
        <pc:spChg chg="mod">
          <ac:chgData name="Mitchell Wand" userId="de9b44c55c049659" providerId="LiveId" clId="{257CC226-928C-4D8B-BBBC-4CA9C9955B38}" dt="2024-10-31T15:24:50.276" v="5597" actId="20577"/>
          <ac:spMkLst>
            <pc:docMk/>
            <pc:sldMk cId="2598564372" sldId="367"/>
            <ac:spMk id="4" creationId="{6B2EE2C7-A008-C812-FEA8-597E67D2139B}"/>
          </ac:spMkLst>
        </pc:spChg>
        <pc:spChg chg="mod">
          <ac:chgData name="Mitchell Wand" userId="de9b44c55c049659" providerId="LiveId" clId="{257CC226-928C-4D8B-BBBC-4CA9C9955B38}" dt="2024-10-24T18:50:45.240" v="2254" actId="20577"/>
          <ac:spMkLst>
            <pc:docMk/>
            <pc:sldMk cId="2598564372" sldId="367"/>
            <ac:spMk id="5" creationId="{F62E3A43-0F58-B361-097A-9389A74BAFA1}"/>
          </ac:spMkLst>
        </pc:spChg>
        <pc:spChg chg="mod">
          <ac:chgData name="Mitchell Wand" userId="de9b44c55c049659" providerId="LiveId" clId="{257CC226-928C-4D8B-BBBC-4CA9C9955B38}" dt="2024-10-31T15:24:56.808" v="5606" actId="20577"/>
          <ac:spMkLst>
            <pc:docMk/>
            <pc:sldMk cId="2598564372" sldId="367"/>
            <ac:spMk id="7" creationId="{932DD850-DDB7-4D61-15DD-C930755431E1}"/>
          </ac:spMkLst>
        </pc:spChg>
        <pc:grpChg chg="mod">
          <ac:chgData name="Mitchell Wand" userId="de9b44c55c049659" providerId="LiveId" clId="{257CC226-928C-4D8B-BBBC-4CA9C9955B38}" dt="2024-10-31T15:24:27.995" v="5573" actId="1076"/>
          <ac:grpSpMkLst>
            <pc:docMk/>
            <pc:sldMk cId="2598564372" sldId="367"/>
            <ac:grpSpMk id="8" creationId="{14D9F7BE-41D3-31E8-0F66-2F5EF87423B3}"/>
          </ac:grpSpMkLst>
        </pc:grpChg>
      </pc:sldChg>
      <pc:sldChg chg="modSp new mod">
        <pc:chgData name="Mitchell Wand" userId="de9b44c55c049659" providerId="LiveId" clId="{257CC226-928C-4D8B-BBBC-4CA9C9955B38}" dt="2024-10-31T15:21:37.495" v="5492" actId="5793"/>
        <pc:sldMkLst>
          <pc:docMk/>
          <pc:sldMk cId="1183998909" sldId="368"/>
        </pc:sldMkLst>
        <pc:spChg chg="mod">
          <ac:chgData name="Mitchell Wand" userId="de9b44c55c049659" providerId="LiveId" clId="{257CC226-928C-4D8B-BBBC-4CA9C9955B38}" dt="2024-10-24T19:10:21.555" v="2874" actId="20577"/>
          <ac:spMkLst>
            <pc:docMk/>
            <pc:sldMk cId="1183998909" sldId="368"/>
            <ac:spMk id="2" creationId="{686E72A9-791E-9CEA-5F1A-A4513557F3EC}"/>
          </ac:spMkLst>
        </pc:spChg>
        <pc:spChg chg="mod">
          <ac:chgData name="Mitchell Wand" userId="de9b44c55c049659" providerId="LiveId" clId="{257CC226-928C-4D8B-BBBC-4CA9C9955B38}" dt="2024-10-31T15:21:37.495" v="5492" actId="5793"/>
          <ac:spMkLst>
            <pc:docMk/>
            <pc:sldMk cId="1183998909" sldId="368"/>
            <ac:spMk id="3" creationId="{264E1F77-6677-157F-27E7-DF7ABA6ACF73}"/>
          </ac:spMkLst>
        </pc:spChg>
      </pc:sldChg>
      <pc:sldChg chg="modSp new del mod">
        <pc:chgData name="Mitchell Wand" userId="de9b44c55c049659" providerId="LiveId" clId="{257CC226-928C-4D8B-BBBC-4CA9C9955B38}" dt="2024-10-24T19:13:05.461" v="3242" actId="2696"/>
        <pc:sldMkLst>
          <pc:docMk/>
          <pc:sldMk cId="364982857" sldId="369"/>
        </pc:sldMkLst>
        <pc:spChg chg="mod">
          <ac:chgData name="Mitchell Wand" userId="de9b44c55c049659" providerId="LiveId" clId="{257CC226-928C-4D8B-BBBC-4CA9C9955B38}" dt="2024-10-24T19:10:02.139" v="2833" actId="20577"/>
          <ac:spMkLst>
            <pc:docMk/>
            <pc:sldMk cId="364982857" sldId="369"/>
            <ac:spMk id="2" creationId="{47BCC7F2-2E64-1588-96F3-3D9557C071E8}"/>
          </ac:spMkLst>
        </pc:spChg>
      </pc:sldChg>
      <pc:sldChg chg="addSp modSp new mod">
        <pc:chgData name="Mitchell Wand" userId="de9b44c55c049659" providerId="LiveId" clId="{257CC226-928C-4D8B-BBBC-4CA9C9955B38}" dt="2024-10-24T19:41:55.710" v="4524" actId="14100"/>
        <pc:sldMkLst>
          <pc:docMk/>
          <pc:sldMk cId="2832984564" sldId="369"/>
        </pc:sldMkLst>
        <pc:spChg chg="mod">
          <ac:chgData name="Mitchell Wand" userId="de9b44c55c049659" providerId="LiveId" clId="{257CC226-928C-4D8B-BBBC-4CA9C9955B38}" dt="2024-10-24T19:41:55.710" v="4524" actId="14100"/>
          <ac:spMkLst>
            <pc:docMk/>
            <pc:sldMk cId="2832984564" sldId="369"/>
            <ac:spMk id="2" creationId="{0550E4E9-0F10-EFE4-E0EC-55AD7AF9CD35}"/>
          </ac:spMkLst>
        </pc:spChg>
        <pc:spChg chg="mod">
          <ac:chgData name="Mitchell Wand" userId="de9b44c55c049659" providerId="LiveId" clId="{257CC226-928C-4D8B-BBBC-4CA9C9955B38}" dt="2024-10-24T19:25:27.551" v="3914" actId="20577"/>
          <ac:spMkLst>
            <pc:docMk/>
            <pc:sldMk cId="2832984564" sldId="369"/>
            <ac:spMk id="3" creationId="{FB42F7FC-520F-DD9A-9246-56EFD60925E3}"/>
          </ac:spMkLst>
        </pc:spChg>
        <pc:spChg chg="add mod">
          <ac:chgData name="Mitchell Wand" userId="de9b44c55c049659" providerId="LiveId" clId="{257CC226-928C-4D8B-BBBC-4CA9C9955B38}" dt="2024-10-24T19:27:07.029" v="3919" actId="1076"/>
          <ac:spMkLst>
            <pc:docMk/>
            <pc:sldMk cId="2832984564" sldId="369"/>
            <ac:spMk id="8" creationId="{D302A76C-9AD9-5D55-8792-756BB792B935}"/>
          </ac:spMkLst>
        </pc:spChg>
        <pc:picChg chg="add mod">
          <ac:chgData name="Mitchell Wand" userId="de9b44c55c049659" providerId="LiveId" clId="{257CC226-928C-4D8B-BBBC-4CA9C9955B38}" dt="2024-10-24T19:23:56.636" v="3830" actId="1076"/>
          <ac:picMkLst>
            <pc:docMk/>
            <pc:sldMk cId="2832984564" sldId="369"/>
            <ac:picMk id="6" creationId="{C0EDA8CC-3199-66FB-11FD-852C5356993A}"/>
          </ac:picMkLst>
        </pc:picChg>
      </pc:sldChg>
      <pc:sldChg chg="modSp add mod chgLayout">
        <pc:chgData name="Mitchell Wand" userId="de9b44c55c049659" providerId="LiveId" clId="{257CC226-928C-4D8B-BBBC-4CA9C9955B38}" dt="2024-10-24T19:45:13.718" v="4540" actId="207"/>
        <pc:sldMkLst>
          <pc:docMk/>
          <pc:sldMk cId="2320188144" sldId="370"/>
        </pc:sldMkLst>
        <pc:spChg chg="mod ord">
          <ac:chgData name="Mitchell Wand" userId="de9b44c55c049659" providerId="LiveId" clId="{257CC226-928C-4D8B-BBBC-4CA9C9955B38}" dt="2024-10-24T19:44:07.741" v="4531" actId="14100"/>
          <ac:spMkLst>
            <pc:docMk/>
            <pc:sldMk cId="2320188144" sldId="370"/>
            <ac:spMk id="2" creationId="{699C095B-8AD2-463C-3717-6CF9E5173D5A}"/>
          </ac:spMkLst>
        </pc:spChg>
        <pc:spChg chg="mod ord">
          <ac:chgData name="Mitchell Wand" userId="de9b44c55c049659" providerId="LiveId" clId="{257CC226-928C-4D8B-BBBC-4CA9C9955B38}" dt="2024-10-24T19:42:18.618" v="4530" actId="20577"/>
          <ac:spMkLst>
            <pc:docMk/>
            <pc:sldMk cId="2320188144" sldId="370"/>
            <ac:spMk id="3" creationId="{834EC154-4979-8E4A-FE30-1544BE3CC9B4}"/>
          </ac:spMkLst>
        </pc:spChg>
        <pc:spChg chg="mod ord">
          <ac:chgData name="Mitchell Wand" userId="de9b44c55c049659" providerId="LiveId" clId="{257CC226-928C-4D8B-BBBC-4CA9C9955B38}" dt="2024-10-24T19:42:04.200" v="4525" actId="700"/>
          <ac:spMkLst>
            <pc:docMk/>
            <pc:sldMk cId="2320188144" sldId="370"/>
            <ac:spMk id="4" creationId="{F994988A-E66A-B97A-BB5C-5D6EE1990B9F}"/>
          </ac:spMkLst>
        </pc:spChg>
        <pc:spChg chg="mod">
          <ac:chgData name="Mitchell Wand" userId="de9b44c55c049659" providerId="LiveId" clId="{257CC226-928C-4D8B-BBBC-4CA9C9955B38}" dt="2024-10-24T19:45:13.718" v="4540" actId="207"/>
          <ac:spMkLst>
            <pc:docMk/>
            <pc:sldMk cId="2320188144" sldId="370"/>
            <ac:spMk id="8" creationId="{9291A442-27E9-8C03-D44A-2C0DAD1EEA89}"/>
          </ac:spMkLst>
        </pc:spChg>
        <pc:picChg chg="mod">
          <ac:chgData name="Mitchell Wand" userId="de9b44c55c049659" providerId="LiveId" clId="{257CC226-928C-4D8B-BBBC-4CA9C9955B38}" dt="2024-10-24T19:44:29.640" v="4534" actId="1076"/>
          <ac:picMkLst>
            <pc:docMk/>
            <pc:sldMk cId="2320188144" sldId="370"/>
            <ac:picMk id="6" creationId="{9D8AF970-9FB5-F360-E3CE-94F6CA41193D}"/>
          </ac:picMkLst>
        </pc:picChg>
      </pc:sldChg>
      <pc:sldChg chg="modSp add del mod">
        <pc:chgData name="Mitchell Wand" userId="de9b44c55c049659" providerId="LiveId" clId="{257CC226-928C-4D8B-BBBC-4CA9C9955B38}" dt="2024-10-31T15:25:22.087" v="5608" actId="2696"/>
        <pc:sldMkLst>
          <pc:docMk/>
          <pc:sldMk cId="3759572774" sldId="371"/>
        </pc:sldMkLst>
        <pc:spChg chg="mod">
          <ac:chgData name="Mitchell Wand" userId="de9b44c55c049659" providerId="LiveId" clId="{257CC226-928C-4D8B-BBBC-4CA9C9955B38}" dt="2024-10-24T19:38:17.862" v="4169" actId="20577"/>
          <ac:spMkLst>
            <pc:docMk/>
            <pc:sldMk cId="3759572774" sldId="371"/>
            <ac:spMk id="2" creationId="{A3CC7437-7ABC-84BA-2A7D-CCBF88BE3551}"/>
          </ac:spMkLst>
        </pc:spChg>
        <pc:spChg chg="mod">
          <ac:chgData name="Mitchell Wand" userId="de9b44c55c049659" providerId="LiveId" clId="{257CC226-928C-4D8B-BBBC-4CA9C9955B38}" dt="2024-10-24T19:41:02.499" v="4486" actId="20577"/>
          <ac:spMkLst>
            <pc:docMk/>
            <pc:sldMk cId="3759572774" sldId="371"/>
            <ac:spMk id="4" creationId="{751A27E6-16C7-CCE8-BF20-D2C46ACEE8CB}"/>
          </ac:spMkLst>
        </pc:spChg>
        <pc:spChg chg="mod">
          <ac:chgData name="Mitchell Wand" userId="de9b44c55c049659" providerId="LiveId" clId="{257CC226-928C-4D8B-BBBC-4CA9C9955B38}" dt="2024-10-24T19:41:27.332" v="4521" actId="20577"/>
          <ac:spMkLst>
            <pc:docMk/>
            <pc:sldMk cId="3759572774" sldId="371"/>
            <ac:spMk id="5" creationId="{06F98DC6-A9D0-C9D5-2E5F-3056103A5A2D}"/>
          </ac:spMkLst>
        </pc:spChg>
      </pc:sldChg>
      <pc:sldChg chg="addSp delSp modSp new mod modClrScheme modAnim chgLayout modNotesTx">
        <pc:chgData name="Mitchell Wand" userId="de9b44c55c049659" providerId="LiveId" clId="{257CC226-928C-4D8B-BBBC-4CA9C9955B38}" dt="2024-10-27T01:00:14.014" v="5302"/>
        <pc:sldMkLst>
          <pc:docMk/>
          <pc:sldMk cId="2772166277" sldId="372"/>
        </pc:sldMkLst>
        <pc:spChg chg="mod ord">
          <ac:chgData name="Mitchell Wand" userId="de9b44c55c049659" providerId="LiveId" clId="{257CC226-928C-4D8B-BBBC-4CA9C9955B38}" dt="2024-10-27T00:59:55.236" v="5299" actId="20577"/>
          <ac:spMkLst>
            <pc:docMk/>
            <pc:sldMk cId="2772166277" sldId="372"/>
            <ac:spMk id="2" creationId="{27887481-3B23-3A8F-3346-CBCC467E4B1B}"/>
          </ac:spMkLst>
        </pc:spChg>
        <pc:spChg chg="mod ord">
          <ac:chgData name="Mitchell Wand" userId="de9b44c55c049659" providerId="LiveId" clId="{257CC226-928C-4D8B-BBBC-4CA9C9955B38}" dt="2024-10-27T00:21:17.511" v="4825" actId="700"/>
          <ac:spMkLst>
            <pc:docMk/>
            <pc:sldMk cId="2772166277" sldId="372"/>
            <ac:spMk id="3" creationId="{62C9ABA1-B52F-6B1B-24D5-70C67F5CD5BD}"/>
          </ac:spMkLst>
        </pc:spChg>
        <pc:spChg chg="add mod ord">
          <ac:chgData name="Mitchell Wand" userId="de9b44c55c049659" providerId="LiveId" clId="{257CC226-928C-4D8B-BBBC-4CA9C9955B38}" dt="2024-10-27T00:31:01.744" v="5147" actId="20577"/>
          <ac:spMkLst>
            <pc:docMk/>
            <pc:sldMk cId="2772166277" sldId="372"/>
            <ac:spMk id="6" creationId="{DC060260-B5F0-94BA-83F0-139B42495D4D}"/>
          </ac:spMkLst>
        </pc:spChg>
        <pc:spChg chg="add">
          <ac:chgData name="Mitchell Wand" userId="de9b44c55c049659" providerId="LiveId" clId="{257CC226-928C-4D8B-BBBC-4CA9C9955B38}" dt="2024-10-27T00:25:07.066" v="5062"/>
          <ac:spMkLst>
            <pc:docMk/>
            <pc:sldMk cId="2772166277" sldId="372"/>
            <ac:spMk id="7" creationId="{58991B1D-4E88-63D8-3CF0-850773EC86B5}"/>
          </ac:spMkLst>
        </pc:spChg>
        <pc:spChg chg="add">
          <ac:chgData name="Mitchell Wand" userId="de9b44c55c049659" providerId="LiveId" clId="{257CC226-928C-4D8B-BBBC-4CA9C9955B38}" dt="2024-10-27T00:25:13.176" v="5063"/>
          <ac:spMkLst>
            <pc:docMk/>
            <pc:sldMk cId="2772166277" sldId="372"/>
            <ac:spMk id="8" creationId="{C7FCF0B0-3544-922D-E5D5-BCFD132F2A8D}"/>
          </ac:spMkLst>
        </pc:spChg>
        <pc:spChg chg="add">
          <ac:chgData name="Mitchell Wand" userId="de9b44c55c049659" providerId="LiveId" clId="{257CC226-928C-4D8B-BBBC-4CA9C9955B38}" dt="2024-10-27T00:25:27.787" v="5067"/>
          <ac:spMkLst>
            <pc:docMk/>
            <pc:sldMk cId="2772166277" sldId="372"/>
            <ac:spMk id="9" creationId="{2ECF04B7-7D72-642A-116F-254B34761EAC}"/>
          </ac:spMkLst>
        </pc:spChg>
        <pc:spChg chg="add">
          <ac:chgData name="Mitchell Wand" userId="de9b44c55c049659" providerId="LiveId" clId="{257CC226-928C-4D8B-BBBC-4CA9C9955B38}" dt="2024-10-27T00:26:00.815" v="5068"/>
          <ac:spMkLst>
            <pc:docMk/>
            <pc:sldMk cId="2772166277" sldId="372"/>
            <ac:spMk id="10" creationId="{90BBD30A-30F4-21DB-7115-BBC5C466CD9D}"/>
          </ac:spMkLst>
        </pc:spChg>
        <pc:spChg chg="add del mod">
          <ac:chgData name="Mitchell Wand" userId="de9b44c55c049659" providerId="LiveId" clId="{257CC226-928C-4D8B-BBBC-4CA9C9955B38}" dt="2024-10-27T00:28:40.079" v="5114"/>
          <ac:spMkLst>
            <pc:docMk/>
            <pc:sldMk cId="2772166277" sldId="372"/>
            <ac:spMk id="11" creationId="{73D6D4A6-0327-BBEE-0084-EA926D2A1E58}"/>
          </ac:spMkLst>
        </pc:spChg>
        <pc:spChg chg="add">
          <ac:chgData name="Mitchell Wand" userId="de9b44c55c049659" providerId="LiveId" clId="{257CC226-928C-4D8B-BBBC-4CA9C9955B38}" dt="2024-10-27T00:26:58.163" v="5097"/>
          <ac:spMkLst>
            <pc:docMk/>
            <pc:sldMk cId="2772166277" sldId="372"/>
            <ac:spMk id="12" creationId="{35F9376D-6AB9-A46D-571E-80F737B1B47E}"/>
          </ac:spMkLst>
        </pc:spChg>
        <pc:spChg chg="add">
          <ac:chgData name="Mitchell Wand" userId="de9b44c55c049659" providerId="LiveId" clId="{257CC226-928C-4D8B-BBBC-4CA9C9955B38}" dt="2024-10-27T00:27:24.140" v="5107"/>
          <ac:spMkLst>
            <pc:docMk/>
            <pc:sldMk cId="2772166277" sldId="372"/>
            <ac:spMk id="13" creationId="{48168B7F-DEC4-3F6A-FAEF-E62F674E0EFD}"/>
          </ac:spMkLst>
        </pc:spChg>
        <pc:spChg chg="add del">
          <ac:chgData name="Mitchell Wand" userId="de9b44c55c049659" providerId="LiveId" clId="{257CC226-928C-4D8B-BBBC-4CA9C9955B38}" dt="2024-10-27T00:31:12.440" v="5149" actId="22"/>
          <ac:spMkLst>
            <pc:docMk/>
            <pc:sldMk cId="2772166277" sldId="372"/>
            <ac:spMk id="15" creationId="{E88DAF91-50A5-1DCA-4EA6-A66D5A564DE7}"/>
          </ac:spMkLst>
        </pc:spChg>
        <pc:spChg chg="add mod">
          <ac:chgData name="Mitchell Wand" userId="de9b44c55c049659" providerId="LiveId" clId="{257CC226-928C-4D8B-BBBC-4CA9C9955B38}" dt="2024-10-27T00:57:50.662" v="5164" actId="1076"/>
          <ac:spMkLst>
            <pc:docMk/>
            <pc:sldMk cId="2772166277" sldId="372"/>
            <ac:spMk id="17" creationId="{3FC768A9-BAAC-0F97-AF82-89D2AD35F66C}"/>
          </ac:spMkLst>
        </pc:spChg>
        <pc:spChg chg="add del">
          <ac:chgData name="Mitchell Wand" userId="de9b44c55c049659" providerId="LiveId" clId="{257CC226-928C-4D8B-BBBC-4CA9C9955B38}" dt="2024-10-27T00:56:27.185" v="5155" actId="22"/>
          <ac:spMkLst>
            <pc:docMk/>
            <pc:sldMk cId="2772166277" sldId="372"/>
            <ac:spMk id="19" creationId="{1485A220-0F99-807C-D385-AC9BC86335CE}"/>
          </ac:spMkLst>
        </pc:spChg>
        <pc:spChg chg="add mod">
          <ac:chgData name="Mitchell Wand" userId="de9b44c55c049659" providerId="LiveId" clId="{257CC226-928C-4D8B-BBBC-4CA9C9955B38}" dt="2024-10-27T00:57:05.375" v="5159" actId="1076"/>
          <ac:spMkLst>
            <pc:docMk/>
            <pc:sldMk cId="2772166277" sldId="372"/>
            <ac:spMk id="20" creationId="{3FDF1518-31EE-7CDC-460B-1DBAA87CFD4B}"/>
          </ac:spMkLst>
        </pc:spChg>
        <pc:picChg chg="add del mod">
          <ac:chgData name="Mitchell Wand" userId="de9b44c55c049659" providerId="LiveId" clId="{257CC226-928C-4D8B-BBBC-4CA9C9955B38}" dt="2024-10-27T00:24:23.570" v="5059" actId="478"/>
          <ac:picMkLst>
            <pc:docMk/>
            <pc:sldMk cId="2772166277" sldId="372"/>
            <ac:picMk id="5" creationId="{5B2C9FAC-BB40-3CDD-349A-A75C25BF508A}"/>
          </ac:picMkLst>
        </pc:picChg>
        <pc:picChg chg="add mod">
          <ac:chgData name="Mitchell Wand" userId="de9b44c55c049659" providerId="LiveId" clId="{257CC226-928C-4D8B-BBBC-4CA9C9955B38}" dt="2024-10-27T00:57:43.077" v="5163" actId="1076"/>
          <ac:picMkLst>
            <pc:docMk/>
            <pc:sldMk cId="2772166277" sldId="372"/>
            <ac:picMk id="16" creationId="{EEEBA1C6-5F24-4E10-4017-13DFD896C704}"/>
          </ac:picMkLst>
        </pc:picChg>
      </pc:sldChg>
      <pc:sldChg chg="addSp modSp new mod">
        <pc:chgData name="Mitchell Wand" userId="de9b44c55c049659" providerId="LiveId" clId="{257CC226-928C-4D8B-BBBC-4CA9C9955B38}" dt="2024-10-27T00:30:11.799" v="5122" actId="14100"/>
        <pc:sldMkLst>
          <pc:docMk/>
          <pc:sldMk cId="1578663217" sldId="373"/>
        </pc:sldMkLst>
        <pc:spChg chg="mod">
          <ac:chgData name="Mitchell Wand" userId="de9b44c55c049659" providerId="LiveId" clId="{257CC226-928C-4D8B-BBBC-4CA9C9955B38}" dt="2024-10-27T00:28:42.742" v="5115"/>
          <ac:spMkLst>
            <pc:docMk/>
            <pc:sldMk cId="1578663217" sldId="373"/>
            <ac:spMk id="3" creationId="{3281E37E-7463-23A5-BE87-50C837F6A073}"/>
          </ac:spMkLst>
        </pc:spChg>
        <pc:picChg chg="add mod">
          <ac:chgData name="Mitchell Wand" userId="de9b44c55c049659" providerId="LiveId" clId="{257CC226-928C-4D8B-BBBC-4CA9C9955B38}" dt="2024-10-27T00:30:11.799" v="5122" actId="14100"/>
          <ac:picMkLst>
            <pc:docMk/>
            <pc:sldMk cId="1578663217" sldId="373"/>
            <ac:picMk id="6" creationId="{A801A591-9399-8D95-715A-728B853D11CD}"/>
          </ac:picMkLst>
        </pc:picChg>
      </pc:sldChg>
      <pc:sldMasterChg chg="delSldLayout modSldLayout">
        <pc:chgData name="Mitchell Wand" userId="de9b44c55c049659" providerId="LiveId" clId="{257CC226-928C-4D8B-BBBC-4CA9C9955B38}" dt="2024-10-31T15:18:08.701" v="5315" actId="255"/>
        <pc:sldMasterMkLst>
          <pc:docMk/>
          <pc:sldMasterMk cId="2223476908" sldId="2147483648"/>
        </pc:sldMasterMkLst>
        <pc:sldLayoutChg chg="modSp">
          <pc:chgData name="Mitchell Wand" userId="de9b44c55c049659" providerId="LiveId" clId="{257CC226-928C-4D8B-BBBC-4CA9C9955B38}" dt="2024-10-31T15:18:08.701" v="5315" actId="255"/>
          <pc:sldLayoutMkLst>
            <pc:docMk/>
            <pc:sldMasterMk cId="2223476908" sldId="2147483648"/>
            <pc:sldLayoutMk cId="645907308" sldId="2147483654"/>
          </pc:sldLayoutMkLst>
          <pc:spChg chg="mod">
            <ac:chgData name="Mitchell Wand" userId="de9b44c55c049659" providerId="LiveId" clId="{257CC226-928C-4D8B-BBBC-4CA9C9955B38}" dt="2024-10-31T15:18:08.701" v="5315" actId="255"/>
            <ac:spMkLst>
              <pc:docMk/>
              <pc:sldMasterMk cId="2223476908" sldId="2147483648"/>
              <pc:sldLayoutMk cId="645907308" sldId="2147483654"/>
              <ac:spMk id="2" creationId="{22D29689-97C8-4C74-9DA9-41C0380CB9AE}"/>
            </ac:spMkLst>
          </pc:spChg>
        </pc:sldLayoutChg>
        <pc:sldLayoutChg chg="del">
          <pc:chgData name="Mitchell Wand" userId="de9b44c55c049659" providerId="LiveId" clId="{257CC226-928C-4D8B-BBBC-4CA9C9955B38}" dt="2024-10-24T18:57:46.407" v="2515" actId="2696"/>
          <pc:sldLayoutMkLst>
            <pc:docMk/>
            <pc:sldMasterMk cId="2223476908" sldId="2147483648"/>
            <pc:sldLayoutMk cId="7043312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said that a security architecture is a set of mechanisms and policies that we build into our system to mitigate risks from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there are best practices that are applicable in most situations.  The extent to which we implement these practices will depend on the other factors in our threat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two-factor authentication.   We all have to deal with it; it’s always painful to have a 2FA pop up to delay us in accomplishing some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processes in our system do we want to protect with 2FA?   User or developer login? (Almost certainly yes).  What else?  Can you imagine having to do a 2FA on every commit?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0453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where a threat model would be helpful.   Prof. Wand says: While I was preparing these slides, I received the following message from a TA:</a:t>
            </a:r>
          </a:p>
          <a:p>
            <a:r>
              <a:rPr lang="en-US" dirty="0"/>
              <a:t>&lt;show clip&gt;</a:t>
            </a:r>
          </a:p>
          <a:p>
            <a:r>
              <a:rPr lang="en-US" dirty="0"/>
              <a:t>Here is evidence of an attack (probably not malicious in this case, but still…)  </a:t>
            </a:r>
          </a:p>
          <a:p>
            <a:endParaRPr lang="en-US" dirty="0"/>
          </a:p>
          <a:p>
            <a:r>
              <a:rPr lang="en-US" dirty="0"/>
              <a:t>Let’s analyze this in terms of our threat model</a:t>
            </a:r>
          </a:p>
          <a:p>
            <a:r>
              <a:rPr lang="en-US" dirty="0"/>
              <a:t>-- What is the asset that has been compromised?</a:t>
            </a:r>
          </a:p>
          <a:p>
            <a:r>
              <a:rPr lang="en-US" dirty="0"/>
              <a:t>-- What security requirement has been violated (C? I? A?)</a:t>
            </a:r>
          </a:p>
          <a:p>
            <a:r>
              <a:rPr lang="en-US" dirty="0"/>
              <a:t>-- What is the threat?</a:t>
            </a:r>
          </a:p>
          <a:p>
            <a:r>
              <a:rPr lang="en-US" dirty="0"/>
              <a:t>-- Did we make a bad assumption about who we should trust?</a:t>
            </a:r>
          </a:p>
          <a:p>
            <a:endParaRPr lang="en-US" dirty="0"/>
          </a:p>
          <a:p>
            <a:r>
              <a:rPr lang="en-US" dirty="0"/>
              <a:t>[Discuss!]</a:t>
            </a:r>
          </a:p>
          <a:p>
            <a:endParaRPr lang="en-US" dirty="0"/>
          </a:p>
          <a:p>
            <a:r>
              <a:rPr lang="en-US" dirty="0"/>
              <a:t>As it turns out, Canvas keeps a history of all changes to student grades, so this issue was easily tracked down (whew!)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1549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Backups are best when they are automated, so you don’t forget.</a:t>
            </a:r>
          </a:p>
          <a:p>
            <a:endParaRPr lang="en-US" dirty="0"/>
          </a:p>
          <a:p>
            <a:r>
              <a:rPr lang="en-US" dirty="0"/>
              <a:t>They are also best when they are frequent, so your backup is always up to date or close to it.</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984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said!</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3582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one of the items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Followup</a:t>
            </a:r>
            <a:r>
              <a:rPr lang="en-US" dirty="0"/>
              <a:t>:  After the authors identified the problem, they attempted to report it.  On the website they wrote:</a:t>
            </a:r>
          </a:p>
          <a:p>
            <a:endParaRPr lang="en-US" dirty="0"/>
          </a:p>
          <a:p>
            <a:r>
              <a:rPr lang="en-US" b="0" i="0" dirty="0">
                <a:solidFill>
                  <a:srgbClr val="37352F"/>
                </a:solidFill>
                <a:effectLst/>
                <a:latin typeface="Inter"/>
              </a:rPr>
              <a:t>We ended up finding several more serious issues but began the disclosure process immediately after finding the first issue.</a:t>
            </a:r>
            <a:endParaRPr lang="en-US" dirty="0"/>
          </a:p>
          <a:p>
            <a:endParaRPr lang="en-US" dirty="0"/>
          </a:p>
          <a:p>
            <a:pPr algn="l"/>
            <a:r>
              <a:rPr lang="en-US" b="0" i="0" dirty="0">
                <a:solidFill>
                  <a:srgbClr val="37352F"/>
                </a:solidFill>
                <a:effectLst/>
                <a:latin typeface="Inter"/>
              </a:rPr>
              <a:t>We had difficulty identifying the right disclosure contact for this issue. We did not want to contact </a:t>
            </a:r>
            <a:r>
              <a:rPr lang="en-US" b="0" i="0" dirty="0" err="1">
                <a:solidFill>
                  <a:srgbClr val="37352F"/>
                </a:solidFill>
                <a:effectLst/>
                <a:latin typeface="Inter"/>
              </a:rPr>
              <a:t>FlyCASS</a:t>
            </a:r>
            <a:r>
              <a:rPr lang="en-US" b="0" i="0" dirty="0">
                <a:solidFill>
                  <a:srgbClr val="37352F"/>
                </a:solidFill>
                <a:effectLst/>
                <a:latin typeface="Inter"/>
              </a:rPr>
              <a:t> first as it appeared to be operated only by one person and we did not want to alarm them. On April 23rd, we were able to disclose the issue to the Department of Homeland Security, who acknowledged the issue and confirmed that they “are taking this very seriously”. </a:t>
            </a:r>
            <a:r>
              <a:rPr lang="en-US" b="0" i="0" dirty="0" err="1">
                <a:solidFill>
                  <a:srgbClr val="37352F"/>
                </a:solidFill>
                <a:effectLst/>
                <a:latin typeface="Inter"/>
              </a:rPr>
              <a:t>FlyCASS</a:t>
            </a:r>
            <a:r>
              <a:rPr lang="en-US" b="0" i="0" dirty="0">
                <a:solidFill>
                  <a:srgbClr val="37352F"/>
                </a:solidFill>
                <a:effectLst/>
                <a:latin typeface="Inter"/>
              </a:rPr>
              <a:t> was subsequently disabled in KCM/CASS and later appears to have remediated the issues.</a:t>
            </a:r>
          </a:p>
          <a:p>
            <a:pPr algn="l"/>
            <a:r>
              <a:rPr lang="en-US" b="0" i="0" dirty="0">
                <a:solidFill>
                  <a:srgbClr val="37352F"/>
                </a:solidFill>
                <a:effectLst/>
                <a:latin typeface="Inter"/>
              </a:rPr>
              <a:t>After the issue was fixed, we attempted to coordinate the safe disclosure of this issue. Unfortunately, instead of working with us, the Department of Homeland Security stopped responding to us, and the TSA press office issued dangerously incorrect statements about the vulnerability, denying what we had discovered.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47865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Part 2 is the largest portion of the lecture.</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08611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concrete example of how this threat can be realized in a common web app, even one that doesn’t use a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some hand-built code for a transcript server like the one we used in the Async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Let’s step through what this code does: it reads the ID from the </a:t>
            </a:r>
            <a:r>
              <a:rPr lang="en-US" dirty="0" err="1"/>
              <a:t>Url</a:t>
            </a:r>
            <a:r>
              <a:rPr lang="en-US" dirty="0"/>
              <a:t> parameter, then retrieves the relevant transcript. If no transcript is found, we return an error, and if not, we return the transcript.</a:t>
            </a:r>
          </a:p>
          <a:p>
            <a:endParaRPr lang="en-US" dirty="0"/>
          </a:p>
          <a:p>
            <a:r>
              <a:rPr lang="en-US" dirty="0"/>
              <a:t>Note that there is a user input (the student ID) that flows directly into the response. This is a vulnerability: a malicious user (like little Bobby Tables) could insert a carefully crafted input that, when accessed, shows content that we (the authors of the transcript server) did not intend.</a:t>
            </a:r>
          </a:p>
          <a:p>
            <a:endParaRPr lang="en-US" dirty="0"/>
          </a:p>
          <a:p>
            <a:r>
              <a:rPr lang="en-US" dirty="0"/>
              <a:t>Note also that generating this endpoint with a tool like </a:t>
            </a:r>
            <a:r>
              <a:rPr lang="en-US" dirty="0" err="1"/>
              <a:t>tsoa</a:t>
            </a:r>
            <a:r>
              <a:rPr lang="en-US" dirty="0"/>
              <a:t>, rather than writing it by hand, effectively prevents XSS attacks against it.  </a:t>
            </a:r>
          </a:p>
          <a:p>
            <a:endParaRPr lang="en-US" dirty="0"/>
          </a:p>
          <a:p>
            <a:r>
              <a:rPr lang="en-US" dirty="0"/>
              <a:t>But let’s see how the vulnerability works in this plausible hand-written code.</a:t>
            </a:r>
          </a:p>
          <a:p>
            <a:endParaRPr lang="en-US" dirty="0"/>
          </a:p>
        </p:txBody>
      </p:sp>
    </p:spTree>
    <p:extLst>
      <p:ext uri="{BB962C8B-B14F-4D97-AF65-F5344CB8AC3E}">
        <p14:creationId xmlns:p14="http://schemas.microsoft.com/office/powerpoint/2010/main" val="1979526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if the attacker sends a string like this? &lt;click&gt; They would have to do a lot of escaping with % signs to get all the funny characters, but a motivated attacker could do that pretty easily.</a:t>
            </a:r>
          </a:p>
          <a:p>
            <a:endParaRPr lang="en-US" dirty="0"/>
          </a:p>
        </p:txBody>
      </p:sp>
    </p:spTree>
    <p:extLst>
      <p:ext uri="{BB962C8B-B14F-4D97-AF65-F5344CB8AC3E}">
        <p14:creationId xmlns:p14="http://schemas.microsoft.com/office/powerpoint/2010/main" val="668364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&lt;Demo in MS Edge!&gt;</a:t>
            </a:r>
          </a:p>
          <a:p>
            <a:r>
              <a:rPr lang="en-US" dirty="0"/>
              <a:t>&lt;Then demo in Chrome&gt;</a:t>
            </a:r>
          </a:p>
          <a:p>
            <a:endParaRPr lang="en-US" dirty="0"/>
          </a:p>
          <a:p>
            <a:r>
              <a:rPr lang="en-US" dirty="0"/>
              <a:t>If you opened this link in MS Edge, it would show the alert on the left &lt;click&gt;, and then the message on the right.  &lt;click&gt; What happens if you click the link where it says “click here”? &lt;click&gt;</a:t>
            </a:r>
          </a:p>
          <a:p>
            <a:endParaRPr lang="en-US" dirty="0"/>
          </a:p>
          <a:p>
            <a:r>
              <a:rPr lang="en-US" dirty="0"/>
              <a:t>Luckily, this is not a vulnerability for us, because we use the TSOA library to generate our servers, and TSOA would not generate code like this.</a:t>
            </a:r>
          </a:p>
          <a:p>
            <a:endParaRPr lang="en-US" dirty="0"/>
          </a:p>
          <a:p>
            <a:r>
              <a:rPr lang="en-US" dirty="0"/>
              <a:t>Browsers have gotten much better about preventing cross-site scripting.   But they will never be perfect.</a:t>
            </a:r>
          </a:p>
          <a:p>
            <a:endParaRPr lang="en-US" dirty="0"/>
          </a:p>
          <a:p>
            <a:endParaRPr lang="en-US" dirty="0"/>
          </a:p>
          <a:p>
            <a:endParaRPr lang="en-US" dirty="0"/>
          </a:p>
          <a:p>
            <a:r>
              <a:rPr lang="en-US" dirty="0"/>
              <a:t>Realistic XSS attacks might use this JS code to steal users’ credentials from their browser tab, or to perform a social engineering attack like this one</a:t>
            </a:r>
          </a:p>
        </p:txBody>
      </p:sp>
    </p:spTree>
    <p:extLst>
      <p:ext uri="{BB962C8B-B14F-4D97-AF65-F5344CB8AC3E}">
        <p14:creationId xmlns:p14="http://schemas.microsoft.com/office/powerpoint/2010/main" val="2175011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and </a:t>
            </a:r>
            <a:r>
              <a:rPr lang="en-US" dirty="0" err="1"/>
              <a:t>Authenticaton</a:t>
            </a:r>
            <a:r>
              <a:rPr lang="en-US" dirty="0"/>
              <a:t> Failures" is #7 on the 2021 OWASP Top 10 Web Application Security Risks.  (See the page for this module on the course web site for URL).</a:t>
            </a:r>
          </a:p>
          <a:p>
            <a:endParaRPr lang="en-US" dirty="0"/>
          </a:p>
          <a:p>
            <a:r>
              <a:rPr lang="en-US" dirty="0"/>
              <a:t>https://owasp.org/www-project-top-ten/</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122465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Public-key cryptography can be used to solve these problems and many, many more</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402623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spend a few slides talking about public-key cryptography, </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2148199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PKI is also known as “asymmetric” cryptography. It’s called “asymmetric” because there is no single encryption key that is shared between all parties. Instead, each party has its own private and public keys. &lt;read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Avery's key, posted on a billboard outside Fenway Park.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393592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Blair</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46274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reiterate, with public key cryptography, anybody can prepare a private message that can only be decrypted by the holder of a private key. To do so, they encrypt the message using the recipient's *public* key. &lt;click&gt;</a:t>
            </a:r>
          </a:p>
          <a:p>
            <a:r>
              <a:rPr lang="en-US" dirty="0"/>
              <a:t>After encrypting the message with the public key, the only party that can decrypt is is the holder of the corresponding private key. &lt;click&gt;</a:t>
            </a:r>
          </a:p>
          <a:p>
            <a:endParaRPr lang="en-US" dirty="0"/>
          </a:p>
          <a:p>
            <a:r>
              <a:rPr lang="en-US" dirty="0"/>
              <a:t>This effectively addresses the “confidentiality” requirement</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2629353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a sender can encrypt their message with their own private key.   The receiver observes that they can unlock it with public key of the person who claims to have sent it.  Therefore, they know who sent it, and furthermore that it was not altered in transit. &lt;click through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3794009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the story so far.  To solve our original problem, we add one more idea: a </a:t>
            </a:r>
            <a:r>
              <a:rPr lang="en-US" i="1" dirty="0"/>
              <a:t>certificate authority </a:t>
            </a:r>
            <a:r>
              <a:rPr lang="en-US" i="0" dirty="0"/>
              <a:t>who can endorse that a certain public key is held by a certain real-world entity, in this case, the corporation Amazon, Incorporated.</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43</a:t>
            </a:fld>
            <a:endParaRPr lang="en-US"/>
          </a:p>
        </p:txBody>
      </p:sp>
    </p:spTree>
    <p:extLst>
      <p:ext uri="{BB962C8B-B14F-4D97-AF65-F5344CB8AC3E}">
        <p14:creationId xmlns:p14="http://schemas.microsoft.com/office/powerpoint/2010/main" val="303282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381000" y="685800"/>
            <a:ext cx="6096000" cy="3429000"/>
          </a:xfrm>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457200">
              <a:defRPr sz="2200"/>
            </a:pPr>
            <a:r>
              <a:rPr dirty="0"/>
              <a:t>Certificate authorities create SSL certificates using asymmetric (aka public/private key) cryptography.</a:t>
            </a:r>
          </a:p>
          <a:p>
            <a:pPr defTabSz="457200">
              <a:defRPr sz="2200"/>
            </a:pPr>
            <a:r>
              <a:rPr dirty="0"/>
              <a:t>Here is a </a:t>
            </a:r>
            <a:r>
              <a:rPr dirty="0" err="1"/>
              <a:t>a</a:t>
            </a:r>
            <a:r>
              <a:rPr dirty="0"/>
              <a:t> brief overview of the trust relationships when an SSL certificate is granted, and when it is checked by a browser.</a:t>
            </a:r>
          </a:p>
          <a:p>
            <a:pPr defTabSz="457200">
              <a:defRPr sz="2200"/>
            </a:pPr>
            <a:r>
              <a:rPr dirty="0"/>
              <a:t>The process starts out as follows:</a:t>
            </a:r>
          </a:p>
          <a:p>
            <a:pPr marL="342900" indent="-342900" defTabSz="457200">
              <a:buSzPct val="100000"/>
              <a:buFont typeface="Arial"/>
              <a:buChar char="•"/>
              <a:defRPr sz="2200"/>
            </a:pPr>
            <a:r>
              <a:rPr dirty="0"/>
              <a:t>Amazon.com has some public key and private key</a:t>
            </a:r>
          </a:p>
          <a:p>
            <a:pPr marL="342900" indent="-342900" defTabSz="457200">
              <a:buSzPct val="100000"/>
              <a:buFont typeface="Arial"/>
              <a:buChar char="•"/>
              <a:defRPr sz="2200"/>
            </a:pPr>
            <a:r>
              <a:rPr dirty="0"/>
              <a:t>Certificate authority has some public key and private key</a:t>
            </a:r>
          </a:p>
          <a:p>
            <a:pPr marL="342900" indent="-342900" defTabSz="457200">
              <a:buSzPct val="100000"/>
              <a:buFont typeface="Arial"/>
              <a:buChar char="•"/>
              <a:defRPr sz="2200"/>
            </a:pPr>
            <a:r>
              <a:rPr dirty="0"/>
              <a:t>Everyone who trusts the CA has the CA’s public key. This is distributed with OS’s. That is, we must trust the CA.</a:t>
            </a:r>
          </a:p>
          <a:p>
            <a:pPr marL="342900" indent="-342900" defTabSz="457200">
              <a:buSzPct val="100000"/>
              <a:buFont typeface="Arial"/>
              <a:buChar char="•"/>
              <a:defRPr sz="2200"/>
            </a:pPr>
            <a:r>
              <a:rPr dirty="0"/>
              <a:t>(build until proof of amazon.com appears on right) To acquire a certificate, Amazon.com will share their public key and some real-world proof that they are amazon.com to the CA</a:t>
            </a:r>
          </a:p>
          <a:p>
            <a:pPr marL="342900" indent="-342900" defTabSz="457200">
              <a:buSzPct val="100000"/>
              <a:buFont typeface="Arial"/>
              <a:buChar char="•"/>
              <a:defRPr sz="2200"/>
            </a:pPr>
            <a:r>
              <a:rPr dirty="0"/>
              <a:t>(build until certificate appears and moves back to left) the CA will use their private key to sign amazon’s public key, noting that they are endorsing this public key as being held by amazon.com</a:t>
            </a:r>
          </a:p>
          <a:p>
            <a:pPr marL="342900" indent="-342900" defTabSz="457200">
              <a:buSzPct val="100000"/>
              <a:buFont typeface="Arial"/>
              <a:buChar char="•"/>
              <a:defRPr sz="2200"/>
            </a:pPr>
            <a:r>
              <a:rPr dirty="0"/>
              <a:t>(build once) then, when we visit amazon.com, the server will present its certificate, which our browser can validate by checking that it is signed by the CA’s private key (which we do using the public key)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2690286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Oops…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As we saw, placing code in a trusted environment and using SSL to protect communication between trusted components is a great approach to mitigate threats to our execution environment (although it’s not perfect).</a:t>
            </a:r>
          </a:p>
          <a:p>
            <a:endParaRPr lang="en-US" dirty="0"/>
          </a:p>
        </p:txBody>
      </p:sp>
    </p:spTree>
    <p:extLst>
      <p:ext uri="{BB962C8B-B14F-4D97-AF65-F5344CB8AC3E}">
        <p14:creationId xmlns:p14="http://schemas.microsoft.com/office/powerpoint/2010/main" val="3715750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Prof. Wand says:  Password reset is particularly nasty. I had a friend (let’s call him Dave) whose ccs email password was hijacked by a bad guy.   Since many, if not all, of Dave’s other accounts were linked to his ccs email, the bad guy could reset Dave’s passwords on all his other accounts.   This happened on a weekend, and I had to telephone somebody in the Systems group to lock Dave’s email account *immediately* to minimize further damage.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moral of the story is that your email password is particularly valuable, because a bad guy can use it to reset passwords on all your other accounts.</a:t>
            </a:r>
          </a:p>
        </p:txBody>
      </p:sp>
    </p:spTree>
    <p:extLst>
      <p:ext uri="{BB962C8B-B14F-4D97-AF65-F5344CB8AC3E}">
        <p14:creationId xmlns:p14="http://schemas.microsoft.com/office/powerpoint/2010/main" val="3819365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52</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53</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Thompson, in his Turing lecture from 1984, wrote a 3-page paper showing how to plant a back door in the C compiler that would be undetectable by any inspection of the compiler's source code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55</a:t>
            </a:fld>
            <a:endParaRPr lang="en-US"/>
          </a:p>
        </p:txBody>
      </p:sp>
    </p:spTree>
    <p:extLst>
      <p:ext uri="{BB962C8B-B14F-4D97-AF65-F5344CB8AC3E}">
        <p14:creationId xmlns:p14="http://schemas.microsoft.com/office/powerpoint/2010/main" val="1991748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I received two letters like this from two of my financial institutions within a week.</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57</a:t>
            </a:fld>
            <a:endParaRPr lang="en-US"/>
          </a:p>
        </p:txBody>
      </p:sp>
    </p:spTree>
    <p:extLst>
      <p:ext uri="{BB962C8B-B14F-4D97-AF65-F5344CB8AC3E}">
        <p14:creationId xmlns:p14="http://schemas.microsoft.com/office/powerpoint/2010/main" val="1553005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supply-chain security risks include more than just software.  Your suppliers are subject to regulatory risks, transportation risks, </a:t>
            </a:r>
            <a:r>
              <a:rPr lang="en-US" dirty="0" err="1"/>
              <a:t>etc</a:t>
            </a:r>
            <a:r>
              <a:rPr lang="en-US" dirty="0"/>
              <a:t>, etc.  Will your supplier in West </a:t>
            </a:r>
            <a:r>
              <a:rPr lang="en-US" dirty="0" err="1"/>
              <a:t>Arstotzka</a:t>
            </a:r>
            <a:r>
              <a:rPr lang="en-US" dirty="0"/>
              <a:t> (*) be taken over by the government, or overrun by mercenaries or rioters?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 course there are consultants to help you manage all that. Here’s the web page of one such firm. (found after 30 seconds of googling)</a:t>
            </a:r>
          </a:p>
          <a:p>
            <a:endParaRPr lang="en-US" dirty="0"/>
          </a:p>
          <a:p>
            <a:endParaRPr lang="en-US" dirty="0"/>
          </a:p>
          <a:p>
            <a:r>
              <a:rPr lang="en-US" dirty="0"/>
              <a:t>[* </a:t>
            </a:r>
            <a:r>
              <a:rPr lang="en-US" dirty="0" err="1"/>
              <a:t>Arstzoska</a:t>
            </a:r>
            <a:r>
              <a:rPr lang="en-US" dirty="0"/>
              <a:t> is the name of a fictional country I  found on Wikipedia]</a:t>
            </a:r>
          </a:p>
        </p:txBody>
      </p:sp>
      <p:sp>
        <p:nvSpPr>
          <p:cNvPr id="4" name="Slide Number Placeholder 3"/>
          <p:cNvSpPr>
            <a:spLocks noGrp="1"/>
          </p:cNvSpPr>
          <p:nvPr>
            <p:ph type="sldNum" sz="quarter" idx="5"/>
          </p:nvPr>
        </p:nvSpPr>
        <p:spPr/>
        <p:txBody>
          <a:bodyPr/>
          <a:lstStyle/>
          <a:p>
            <a:fld id="{07937F07-1250-4CCE-B198-1B2887014F41}" type="slidenum">
              <a:rPr lang="en-US" smtClean="0"/>
              <a:t>59</a:t>
            </a:fld>
            <a:endParaRPr lang="en-US"/>
          </a:p>
        </p:txBody>
      </p:sp>
    </p:spTree>
    <p:extLst>
      <p:ext uri="{BB962C8B-B14F-4D97-AF65-F5344CB8AC3E}">
        <p14:creationId xmlns:p14="http://schemas.microsoft.com/office/powerpoint/2010/main" val="998101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article with a title that neatly summarizes the situation.</a:t>
            </a:r>
          </a:p>
        </p:txBody>
      </p:sp>
      <p:sp>
        <p:nvSpPr>
          <p:cNvPr id="4" name="Slide Number Placeholder 3"/>
          <p:cNvSpPr>
            <a:spLocks noGrp="1"/>
          </p:cNvSpPr>
          <p:nvPr>
            <p:ph type="sldNum" sz="quarter" idx="5"/>
          </p:nvPr>
        </p:nvSpPr>
        <p:spPr/>
        <p:txBody>
          <a:bodyPr/>
          <a:lstStyle/>
          <a:p>
            <a:fld id="{07937F07-1250-4CCE-B198-1B2887014F41}" type="slidenum">
              <a:rPr lang="en-US" smtClean="0"/>
              <a:t>60</a:t>
            </a:fld>
            <a:endParaRPr lang="en-US"/>
          </a:p>
        </p:txBody>
      </p:sp>
    </p:spTree>
    <p:extLst>
      <p:ext uri="{BB962C8B-B14F-4D97-AF65-F5344CB8AC3E}">
        <p14:creationId xmlns:p14="http://schemas.microsoft.com/office/powerpoint/2010/main" val="3961173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third item in our outline (from way back on slide 3)</a:t>
            </a:r>
          </a:p>
        </p:txBody>
      </p:sp>
      <p:sp>
        <p:nvSpPr>
          <p:cNvPr id="4" name="Slide Number Placeholder 3"/>
          <p:cNvSpPr>
            <a:spLocks noGrp="1"/>
          </p:cNvSpPr>
          <p:nvPr>
            <p:ph type="sldNum" sz="quarter" idx="5"/>
          </p:nvPr>
        </p:nvSpPr>
        <p:spPr/>
        <p:txBody>
          <a:bodyPr/>
          <a:lstStyle/>
          <a:p>
            <a:fld id="{07937F07-1250-4CCE-B198-1B2887014F41}" type="slidenum">
              <a:rPr lang="en-US" smtClean="0"/>
              <a:t>61</a:t>
            </a:fld>
            <a:endParaRPr lang="en-US"/>
          </a:p>
        </p:txBody>
      </p:sp>
    </p:spTree>
    <p:extLst>
      <p:ext uri="{BB962C8B-B14F-4D97-AF65-F5344CB8AC3E}">
        <p14:creationId xmlns:p14="http://schemas.microsoft.com/office/powerpoint/2010/main" val="1754828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article described the situation faced by end users, but the situation for developers is even worse:  developers have to keep their personal devices secure, but they also have to produce systems that defend against the attacks we’ve discussed.</a:t>
            </a:r>
          </a:p>
          <a:p>
            <a:endParaRPr lang="en-US" dirty="0"/>
          </a:p>
          <a:p>
            <a:r>
              <a:rPr lang="en-US" dirty="0"/>
              <a:t>&lt;click&gt;</a:t>
            </a:r>
          </a:p>
          <a:p>
            <a:endParaRPr lang="en-US" dirty="0"/>
          </a:p>
          <a:p>
            <a:r>
              <a:rPr lang="en-US" dirty="0"/>
              <a:t>But all the mitigations in the world won’t help you if you can’t get the people in your organization to use them.</a:t>
            </a:r>
          </a:p>
          <a:p>
            <a:endParaRPr lang="en-US" dirty="0"/>
          </a:p>
          <a:p>
            <a:r>
              <a:rPr lang="en-US" dirty="0"/>
              <a:t>Whatever the security policy is, you have to get your developers to apply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05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David Blank-Edelman(*) used to say: “the solution is in front of the screen, not behind it.”</a:t>
            </a:r>
          </a:p>
          <a:p>
            <a:endParaRPr lang="en-US" dirty="0"/>
          </a:p>
          <a:p>
            <a:r>
              <a:rPr lang="en-US" dirty="0"/>
              <a:t>(*) former head of Systems at Khoury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63</a:t>
            </a:fld>
            <a:endParaRPr lang="en-US"/>
          </a:p>
        </p:txBody>
      </p:sp>
    </p:spTree>
    <p:extLst>
      <p:ext uri="{BB962C8B-B14F-4D97-AF65-F5344CB8AC3E}">
        <p14:creationId xmlns:p14="http://schemas.microsoft.com/office/powerpoint/2010/main" val="1146075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67</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81F5-3820-FAC0-5B06-7EE37F494CAE}"/>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D06796F1-7EB9-B9E5-0DA6-FF6E98E5C52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ACD82C4D-926C-5022-6AB8-C61B220CEB0E}"/>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964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351024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This is typically a structured process in which an organization analyzes questions like:</a:t>
            </a:r>
          </a:p>
          <a:p>
            <a:endParaRPr lang="en-US" dirty="0"/>
          </a:p>
          <a:p>
            <a:r>
              <a:rPr lang="en-US" dirty="0"/>
              <a:t>(read slide)</a:t>
            </a:r>
          </a:p>
          <a:p>
            <a:endParaRPr lang="en-US" dirty="0"/>
          </a:p>
          <a:p>
            <a:r>
              <a:rPr lang="en-US" dirty="0"/>
              <a:t>Of course, creating a threat model is not a one-time event.  The model will need to be continually revised during the development process as the system is refined, and after deployment as the environment changes.</a:t>
            </a:r>
          </a:p>
          <a:p>
            <a:endParaRPr lang="en-US" dirty="0"/>
          </a:p>
          <a:p>
            <a:r>
              <a:rPr lang="en-US" dirty="0"/>
              <a:t>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some of these questions, there are baseline answers that are widely applicable. </a:t>
            </a:r>
          </a:p>
          <a:p>
            <a:endParaRPr lang="en-US" dirty="0"/>
          </a:p>
          <a:p>
            <a:r>
              <a:rPr lang="en-US" dirty="0"/>
              <a:t>Re last bullet:  </a:t>
            </a:r>
            <a:r>
              <a:rPr lang="en-US"/>
              <a:t>Remember that insider </a:t>
            </a:r>
            <a:r>
              <a:rPr lang="en-US" dirty="0"/>
              <a:t>attacks are common!</a:t>
            </a:r>
          </a:p>
        </p:txBody>
      </p:sp>
    </p:spTree>
    <p:extLst>
      <p:ext uri="{BB962C8B-B14F-4D97-AF65-F5344CB8AC3E}">
        <p14:creationId xmlns:p14="http://schemas.microsoft.com/office/powerpoint/2010/main" val="342398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11/10/2024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11/10/2024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11/10/2024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11/10/2024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35448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11/10/2024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11/10/2024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11/10/2024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11/10/2024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11/10/2024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11/10/2024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11/10/2024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owasp.org/Top10/A03_2021-Injec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youtube.com/watch?v=DLzxrzFCyO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nvd.nist.gov/vuln/detail/CVE-2021-44228"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9.png"/><Relationship Id="rId4" Type="http://schemas.openxmlformats.org/officeDocument/2006/relationships/hyperlink" Target="https://duo.com/decipher/apt41-compromised-six-state-government-network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g_w=2000"/></Relationships>
</file>

<file path=ppt/slides/_rels/slide34.xml.rels><?xml version="1.0" encoding="UTF-8" standalone="yes"?>
<Relationships xmlns="http://schemas.openxmlformats.org/package/2006/relationships"><Relationship Id="rId3" Type="http://schemas.openxmlformats.org/officeDocument/2006/relationships/image" Target="../media/image20.jpg_w=2000"/><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6.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ieeexplore.ieee.org/document/8055663"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15: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dirty="0"/>
              <a:t>Adeel Bhutta</a:t>
            </a:r>
            <a:r>
              <a:rPr lang="en-US" dirty="0"/>
              <a:t> and</a:t>
            </a:r>
            <a:r>
              <a:rPr dirty="0"/>
              <a:t> Mitch Wand</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4</a:t>
            </a:r>
            <a:r>
              <a:rPr dirty="0"/>
              <a:t>, released under </a:t>
            </a:r>
            <a:r>
              <a:rPr dirty="0">
                <a:hlinkClick r:id="rId2"/>
              </a:rPr>
              <a:t>CC BY-SA</a:t>
            </a:r>
            <a:r>
              <a:rPr lang="en-US" dirty="0">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normAutofit/>
          </a:bodyPr>
          <a:lstStyle/>
          <a:p>
            <a:r>
              <a:rPr lang="en-US" dirty="0"/>
              <a:t>Threat modeling can help us analyze the issues</a:t>
            </a:r>
            <a:endParaRPr dirty="0"/>
          </a:p>
        </p:txBody>
      </p:sp>
      <p:sp>
        <p:nvSpPr>
          <p:cNvPr id="157" name="What is being defended?…"/>
          <p:cNvSpPr txBox="1">
            <a:spLocks noGrp="1"/>
          </p:cNvSpPr>
          <p:nvPr>
            <p:ph idx="1"/>
          </p:nvPr>
        </p:nvSpPr>
        <p:spPr>
          <a:prstGeom prst="rect">
            <a:avLst/>
          </a:prstGeom>
        </p:spPr>
        <p:txBody>
          <a:bodyPr>
            <a:normAutofit/>
          </a:bodyPr>
          <a:lstStyle/>
          <a:p>
            <a:r>
              <a:rPr dirty="0"/>
              <a:t>What is being defended?</a:t>
            </a:r>
          </a:p>
          <a:p>
            <a:r>
              <a:rPr dirty="0"/>
              <a:t>What malicious actors exist and what attacks might they employ?</a:t>
            </a:r>
            <a:endParaRPr lang="en-US" dirty="0"/>
          </a:p>
          <a:p>
            <a:r>
              <a:rPr lang="en-US" dirty="0"/>
              <a:t>What value can an attacker extract from a vulnerability?</a:t>
            </a:r>
            <a:endParaRPr dirty="0"/>
          </a:p>
          <a:p>
            <a:r>
              <a:rPr dirty="0"/>
              <a:t>Who do we trust?</a:t>
            </a:r>
            <a:r>
              <a:rPr lang="en-US" dirty="0"/>
              <a:t> What parts of the system do we trust?</a:t>
            </a:r>
            <a:endParaRPr dirty="0"/>
          </a:p>
          <a:p>
            <a:r>
              <a:rPr lang="en-US" dirty="0"/>
              <a:t>What can we do in case of attack?</a:t>
            </a:r>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7" y="1678897"/>
            <a:ext cx="2871463" cy="5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FAC82-6405-6798-35BF-78643879E7CF}"/>
              </a:ext>
            </a:extLst>
          </p:cNvPr>
          <p:cNvPicPr>
            <a:picLocks noChangeAspect="1"/>
          </p:cNvPicPr>
          <p:nvPr/>
        </p:nvPicPr>
        <p:blipFill>
          <a:blip r:embed="rId3"/>
          <a:stretch>
            <a:fillRect/>
          </a:stretch>
        </p:blipFill>
        <p:spPr>
          <a:xfrm rot="21304825">
            <a:off x="6906909" y="2883827"/>
            <a:ext cx="5285091" cy="2852813"/>
          </a:xfrm>
          <a:prstGeom prst="rect">
            <a:avLst/>
          </a:prstGeom>
        </p:spPr>
      </p:pic>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Threat Model</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200" y="1500160"/>
            <a:ext cx="6068709" cy="4351338"/>
          </a:xfrm>
        </p:spPr>
        <p:txBody>
          <a:bodyPr>
            <a:normAutofit lnSpcReduction="10000"/>
          </a:bodyPr>
          <a:lstStyle/>
          <a:p>
            <a:pPr>
              <a:spcBef>
                <a:spcPts val="1000"/>
              </a:spcBef>
            </a:pPr>
            <a:r>
              <a:rPr lang="en-US" dirty="0"/>
              <a:t>Trust:</a:t>
            </a:r>
          </a:p>
          <a:p>
            <a:pPr lvl="1">
              <a:spcBef>
                <a:spcPts val="1000"/>
              </a:spcBef>
            </a:pPr>
            <a:r>
              <a:rPr lang="en-US" dirty="0"/>
              <a:t>Developers writing our code (at least for the code they touch)</a:t>
            </a:r>
          </a:p>
          <a:p>
            <a:pPr lvl="1">
              <a:spcBef>
                <a:spcPts val="1000"/>
              </a:spcBef>
            </a:pPr>
            <a:r>
              <a:rPr lang="en-US" dirty="0"/>
              <a:t>Server running our code</a:t>
            </a:r>
          </a:p>
          <a:p>
            <a:pPr lvl="1">
              <a:spcBef>
                <a:spcPts val="1000"/>
              </a:spcBef>
            </a:pPr>
            <a:r>
              <a:rPr lang="en-US" dirty="0"/>
              <a:t>Popular dependencies that we use and update</a:t>
            </a:r>
          </a:p>
          <a:p>
            <a:pPr>
              <a:spcBef>
                <a:spcPts val="1000"/>
              </a:spcBef>
            </a:pPr>
            <a:r>
              <a:rPr lang="en-US" dirty="0"/>
              <a:t>Don’t trust:</a:t>
            </a:r>
          </a:p>
          <a:p>
            <a:pPr lvl="1">
              <a:spcBef>
                <a:spcPts val="1000"/>
              </a:spcBef>
            </a:pPr>
            <a:r>
              <a:rPr lang="en-US" dirty="0"/>
              <a:t>Code running in browser</a:t>
            </a:r>
          </a:p>
          <a:p>
            <a:pPr lvl="1">
              <a:spcBef>
                <a:spcPts val="1000"/>
              </a:spcBef>
            </a:pPr>
            <a:r>
              <a:rPr lang="en-US" dirty="0"/>
              <a:t>Inputs from users</a:t>
            </a:r>
          </a:p>
          <a:p>
            <a:pPr lvl="1">
              <a:spcBef>
                <a:spcPts val="1000"/>
              </a:spcBef>
            </a:pPr>
            <a:r>
              <a:rPr lang="en-US" dirty="0"/>
              <a:t>Other employees (employees should have access only to the resources they need)</a:t>
            </a:r>
          </a:p>
        </p:txBody>
      </p:sp>
    </p:spTree>
    <p:extLst>
      <p:ext uri="{BB962C8B-B14F-4D97-AF65-F5344CB8AC3E}">
        <p14:creationId xmlns:p14="http://schemas.microsoft.com/office/powerpoint/2010/main" val="234333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8887691" cy="4351338"/>
          </a:xfrm>
        </p:spPr>
        <p:txBody>
          <a:bodyPr>
            <a:normAutofit/>
          </a:bodyPr>
          <a:lstStyle/>
          <a:p>
            <a:r>
              <a:rPr lang="en-US" dirty="0"/>
              <a:t>Encrypt all data in transit, sensitive data at rest</a:t>
            </a:r>
          </a:p>
          <a:p>
            <a:r>
              <a:rPr lang="en-US" dirty="0"/>
              <a:t>Use multi-factor authentication</a:t>
            </a:r>
          </a:p>
          <a:p>
            <a:r>
              <a:rPr lang="en-US" dirty="0"/>
              <a:t>Use encapsulated zones/layers of security </a:t>
            </a:r>
          </a:p>
          <a:p>
            <a:pPr lvl="1"/>
            <a:r>
              <a:rPr lang="en-US" dirty="0"/>
              <a:t>Different people have access to different resources</a:t>
            </a:r>
          </a:p>
          <a:p>
            <a:pPr lvl="1"/>
            <a:r>
              <a:rPr lang="en-US" dirty="0"/>
              <a:t>Principle of Least Privilege</a:t>
            </a:r>
          </a:p>
          <a:p>
            <a:r>
              <a:rPr lang="en-US" dirty="0"/>
              <a:t>Log everything! (employee data accesses/modifications) (maybe)</a:t>
            </a:r>
          </a:p>
          <a:p>
            <a:r>
              <a:rPr lang="en-US" dirty="0"/>
              <a:t>Do regular, automatic, off-site backups</a:t>
            </a:r>
          </a:p>
          <a:p>
            <a:pPr>
              <a:spcBef>
                <a:spcPts val="1000"/>
              </a:spcBef>
            </a:pPr>
            <a:r>
              <a:rPr lang="en-US" dirty="0"/>
              <a:t>Bring in security experts early for riskier situations</a:t>
            </a:r>
          </a:p>
        </p:txBody>
      </p:sp>
    </p:spTree>
    <p:extLst>
      <p:ext uri="{BB962C8B-B14F-4D97-AF65-F5344CB8AC3E}">
        <p14:creationId xmlns:p14="http://schemas.microsoft.com/office/powerpoint/2010/main" val="2243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916624-2CC1-1D19-51D2-9BE9BE118617}"/>
              </a:ext>
            </a:extLst>
          </p:cNvPr>
          <p:cNvSpPr>
            <a:spLocks noGrp="1"/>
          </p:cNvSpPr>
          <p:nvPr>
            <p:ph type="title"/>
          </p:nvPr>
        </p:nvSpPr>
        <p:spPr/>
        <p:txBody>
          <a:bodyPr>
            <a:normAutofit/>
          </a:bodyPr>
          <a:lstStyle/>
          <a:p>
            <a:r>
              <a:rPr lang="en-US" sz="3600" dirty="0"/>
              <a:t>How much should you log?</a:t>
            </a:r>
          </a:p>
        </p:txBody>
      </p:sp>
      <p:sp>
        <p:nvSpPr>
          <p:cNvPr id="4" name="Slide Number Placeholder 3">
            <a:extLst>
              <a:ext uri="{FF2B5EF4-FFF2-40B4-BE49-F238E27FC236}">
                <a16:creationId xmlns:a16="http://schemas.microsoft.com/office/drawing/2014/main" id="{F4C01BCF-F0BB-6DB4-15C6-E20155C38372}"/>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9" name="Group 8">
            <a:extLst>
              <a:ext uri="{FF2B5EF4-FFF2-40B4-BE49-F238E27FC236}">
                <a16:creationId xmlns:a16="http://schemas.microsoft.com/office/drawing/2014/main" id="{179BFE83-5C0F-0590-CDFF-0816F0E460AB}"/>
              </a:ext>
            </a:extLst>
          </p:cNvPr>
          <p:cNvGrpSpPr/>
          <p:nvPr/>
        </p:nvGrpSpPr>
        <p:grpSpPr>
          <a:xfrm>
            <a:off x="0" y="2762110"/>
            <a:ext cx="12192000" cy="1333780"/>
            <a:chOff x="0" y="2762110"/>
            <a:chExt cx="12192000" cy="1333780"/>
          </a:xfrm>
        </p:grpSpPr>
        <p:pic>
          <p:nvPicPr>
            <p:cNvPr id="6" name="Picture 5">
              <a:extLst>
                <a:ext uri="{FF2B5EF4-FFF2-40B4-BE49-F238E27FC236}">
                  <a16:creationId xmlns:a16="http://schemas.microsoft.com/office/drawing/2014/main" id="{34E286A8-8D02-8A16-0C1E-C4F01C70C98C}"/>
                </a:ext>
              </a:extLst>
            </p:cNvPr>
            <p:cNvPicPr>
              <a:picLocks noChangeAspect="1"/>
            </p:cNvPicPr>
            <p:nvPr/>
          </p:nvPicPr>
          <p:blipFill>
            <a:blip r:embed="rId3"/>
            <a:stretch>
              <a:fillRect/>
            </a:stretch>
          </p:blipFill>
          <p:spPr>
            <a:xfrm>
              <a:off x="0" y="2762110"/>
              <a:ext cx="12192000" cy="1333780"/>
            </a:xfrm>
            <a:prstGeom prst="rect">
              <a:avLst/>
            </a:prstGeom>
          </p:spPr>
        </p:pic>
        <p:sp>
          <p:nvSpPr>
            <p:cNvPr id="8" name="Rectangle 7">
              <a:extLst>
                <a:ext uri="{FF2B5EF4-FFF2-40B4-BE49-F238E27FC236}">
                  <a16:creationId xmlns:a16="http://schemas.microsoft.com/office/drawing/2014/main" id="{AE6A2553-8305-8893-74FA-E55C5305C389}"/>
                </a:ext>
              </a:extLst>
            </p:cNvPr>
            <p:cNvSpPr/>
            <p:nvPr/>
          </p:nvSpPr>
          <p:spPr>
            <a:xfrm>
              <a:off x="688769" y="2762110"/>
              <a:ext cx="1531917" cy="314696"/>
            </a:xfrm>
            <a:prstGeom prst="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39800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D7CAE-4518-61D6-2E3F-11B62EAD9B07}"/>
              </a:ext>
            </a:extLst>
          </p:cNvPr>
          <p:cNvSpPr>
            <a:spLocks noGrp="1"/>
          </p:cNvSpPr>
          <p:nvPr>
            <p:ph type="title"/>
          </p:nvPr>
        </p:nvSpPr>
        <p:spPr/>
        <p:txBody>
          <a:bodyPr>
            <a:normAutofit/>
          </a:bodyPr>
          <a:lstStyle/>
          <a:p>
            <a:r>
              <a:rPr lang="en-US" sz="3600" dirty="0"/>
              <a:t>Backups can mitigate the risks of a ransomware attack</a:t>
            </a:r>
          </a:p>
        </p:txBody>
      </p:sp>
      <p:sp>
        <p:nvSpPr>
          <p:cNvPr id="3" name="Slide Number Placeholder 2">
            <a:extLst>
              <a:ext uri="{FF2B5EF4-FFF2-40B4-BE49-F238E27FC236}">
                <a16:creationId xmlns:a16="http://schemas.microsoft.com/office/drawing/2014/main" id="{B58C3B95-E713-2F49-193C-E414D2BB6034}"/>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1026" name="Picture 2">
            <a:extLst>
              <a:ext uri="{FF2B5EF4-FFF2-40B4-BE49-F238E27FC236}">
                <a16:creationId xmlns:a16="http://schemas.microsoft.com/office/drawing/2014/main" id="{E3748423-A6B5-D2F9-CC5F-225E5D821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64" y="1674415"/>
            <a:ext cx="69564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6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58A9-B8A3-B9A5-318B-04FD88DF6205}"/>
              </a:ext>
            </a:extLst>
          </p:cNvPr>
          <p:cNvSpPr>
            <a:spLocks noGrp="1"/>
          </p:cNvSpPr>
          <p:nvPr>
            <p:ph type="title"/>
          </p:nvPr>
        </p:nvSpPr>
        <p:spPr/>
        <p:txBody>
          <a:bodyPr>
            <a:normAutofit/>
          </a:bodyPr>
          <a:lstStyle/>
          <a:p>
            <a:r>
              <a:rPr lang="en-US" sz="3600" dirty="0"/>
              <a:t>Off-site backups mitigate the risks of natural disasters</a:t>
            </a:r>
          </a:p>
        </p:txBody>
      </p:sp>
      <p:sp>
        <p:nvSpPr>
          <p:cNvPr id="3" name="Slide Number Placeholder 2">
            <a:extLst>
              <a:ext uri="{FF2B5EF4-FFF2-40B4-BE49-F238E27FC236}">
                <a16:creationId xmlns:a16="http://schemas.microsoft.com/office/drawing/2014/main" id="{47BA441C-74EC-59AB-6EEA-C6FA5CAF90E4}"/>
              </a:ext>
            </a:extLst>
          </p:cNvPr>
          <p:cNvSpPr>
            <a:spLocks noGrp="1"/>
          </p:cNvSpPr>
          <p:nvPr>
            <p:ph type="sldNum" sz="quarter" idx="12"/>
          </p:nvPr>
        </p:nvSpPr>
        <p:spPr/>
        <p:txBody>
          <a:bodyPr/>
          <a:lstStyle/>
          <a:p>
            <a:fld id="{20F37917-FD3A-4669-9018-DA04BCDD3D75}" type="slidenum">
              <a:rPr lang="en-US" smtClean="0"/>
              <a:t>15</a:t>
            </a:fld>
            <a:endParaRPr lang="en-US"/>
          </a:p>
        </p:txBody>
      </p:sp>
      <p:pic>
        <p:nvPicPr>
          <p:cNvPr id="2052" name="Picture 4">
            <a:extLst>
              <a:ext uri="{FF2B5EF4-FFF2-40B4-BE49-F238E27FC236}">
                <a16:creationId xmlns:a16="http://schemas.microsoft.com/office/drawing/2014/main" id="{3E332ECB-0703-8455-E275-2E55AFD7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23" y="1561959"/>
            <a:ext cx="8516353" cy="479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1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In the remainder of this module, we will discuss 5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https://owasp.org/www-project-top-ten/</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sz="3600" dirty="0"/>
              <a:t>Vulnerability 1 Example: authentication code in a web application</a:t>
            </a:r>
            <a:endParaRPr sz="3600"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sz="3600"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18</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sz="3600"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sz="3600" dirty="0"/>
              <a:t>Example: code injection</a:t>
            </a:r>
            <a:endParaRPr sz="3600" dirty="0"/>
          </a:p>
        </p:txBody>
      </p:sp>
      <p:sp>
        <p:nvSpPr>
          <p:cNvPr id="136" name="OWASP A1:2017-Injection"/>
          <p:cNvSpPr txBox="1">
            <a:spLocks noGrp="1"/>
          </p:cNvSpPr>
          <p:nvPr>
            <p:ph type="body" idx="4294967295"/>
          </p:nvPr>
        </p:nvSpPr>
        <p:spPr>
          <a:xfrm>
            <a:off x="5156200" y="6337357"/>
            <a:ext cx="10985500" cy="4683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A03:2021-Injection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7481-3B23-3A8F-3346-CBCC467E4B1B}"/>
              </a:ext>
            </a:extLst>
          </p:cNvPr>
          <p:cNvSpPr>
            <a:spLocks noGrp="1"/>
          </p:cNvSpPr>
          <p:nvPr>
            <p:ph type="title"/>
          </p:nvPr>
        </p:nvSpPr>
        <p:spPr/>
        <p:txBody>
          <a:bodyPr/>
          <a:lstStyle/>
          <a:p>
            <a:r>
              <a:rPr lang="en-US" dirty="0"/>
              <a:t>Bypassing airport security via SQL injection (2024!)</a:t>
            </a:r>
          </a:p>
        </p:txBody>
      </p:sp>
      <p:sp>
        <p:nvSpPr>
          <p:cNvPr id="6" name="Content Placeholder 5">
            <a:extLst>
              <a:ext uri="{FF2B5EF4-FFF2-40B4-BE49-F238E27FC236}">
                <a16:creationId xmlns:a16="http://schemas.microsoft.com/office/drawing/2014/main" id="{DC060260-B5F0-94BA-83F0-139B42495D4D}"/>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t>Large airlines: Each airline runs its own authorization system, but small airlines rely on a vendor</a:t>
            </a:r>
          </a:p>
          <a:p>
            <a:r>
              <a:rPr lang="en-US" dirty="0"/>
              <a:t>The authors found one such vendor that had an SQL injection error </a:t>
            </a:r>
          </a:p>
          <a:p>
            <a:r>
              <a:rPr lang="en-US" dirty="0"/>
              <a:t>Using the username of ' or '1'='1 and password of ') OR MD5('1')=MD5('1,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62C9ABA1-B52F-6B1B-24D5-70C67F5CD5BD}"/>
              </a:ext>
            </a:extLst>
          </p:cNvPr>
          <p:cNvSpPr>
            <a:spLocks noGrp="1"/>
          </p:cNvSpPr>
          <p:nvPr>
            <p:ph type="sldNum" sz="quarter" idx="12"/>
          </p:nvPr>
        </p:nvSpPr>
        <p:spPr/>
        <p:txBody>
          <a:bodyPr/>
          <a:lstStyle/>
          <a:p>
            <a:fld id="{20F37917-FD3A-4669-9018-DA04BCDD3D75}" type="slidenum">
              <a:rPr lang="en-US" smtClean="0"/>
              <a:t>21</a:t>
            </a:fld>
            <a:endParaRPr lang="en-US"/>
          </a:p>
        </p:txBody>
      </p:sp>
      <p:pic>
        <p:nvPicPr>
          <p:cNvPr id="16" name="Picture 15">
            <a:extLst>
              <a:ext uri="{FF2B5EF4-FFF2-40B4-BE49-F238E27FC236}">
                <a16:creationId xmlns:a16="http://schemas.microsoft.com/office/drawing/2014/main" id="{EEEBA1C6-5F24-4E10-4017-13DFD896C70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3FC768A9-BAAC-0F97-AF82-89D2AD35F66C}"/>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3FDF1518-31EE-7CDC-460B-1DBAA87CFD4B}"/>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277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B9D8-5AAB-7F30-2468-221612AA7C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281E37E-7463-23A5-BE87-50C837F6A073}"/>
              </a:ext>
            </a:extLst>
          </p:cNvPr>
          <p:cNvSpPr>
            <a:spLocks noGrp="1"/>
          </p:cNvSpPr>
          <p:nvPr>
            <p:ph idx="1"/>
          </p:nvPr>
        </p:nvSpPr>
        <p:spPr/>
        <p:txBody>
          <a:bodyPr/>
          <a:lstStyle/>
          <a:p>
            <a:r>
              <a:rPr lang="en-US" dirty="0"/>
              <a:t>Using the username of ' or '1'='1 and password of ') OR MD5('1')=MD5('1, we were able to login to </a:t>
            </a:r>
            <a:r>
              <a:rPr lang="en-US" dirty="0" err="1"/>
              <a:t>FlyCASS</a:t>
            </a:r>
            <a:r>
              <a:rPr lang="en-US" dirty="0"/>
              <a:t> as an administrator of Air Transport International!</a:t>
            </a:r>
          </a:p>
        </p:txBody>
      </p:sp>
      <p:sp>
        <p:nvSpPr>
          <p:cNvPr id="4" name="Slide Number Placeholder 3">
            <a:extLst>
              <a:ext uri="{FF2B5EF4-FFF2-40B4-BE49-F238E27FC236}">
                <a16:creationId xmlns:a16="http://schemas.microsoft.com/office/drawing/2014/main" id="{F9751CB7-9718-0539-AEA0-DC8AC3BAEC4C}"/>
              </a:ext>
            </a:extLst>
          </p:cNvPr>
          <p:cNvSpPr>
            <a:spLocks noGrp="1"/>
          </p:cNvSpPr>
          <p:nvPr>
            <p:ph type="sldNum" sz="quarter" idx="12"/>
          </p:nvPr>
        </p:nvSpPr>
        <p:spPr/>
        <p:txBody>
          <a:bodyPr/>
          <a:lstStyle/>
          <a:p>
            <a:fld id="{20F37917-FD3A-4669-9018-DA04BCDD3D75}" type="slidenum">
              <a:rPr lang="en-US" smtClean="0"/>
              <a:t>22</a:t>
            </a:fld>
            <a:endParaRPr lang="en-US"/>
          </a:p>
        </p:txBody>
      </p:sp>
      <p:pic>
        <p:nvPicPr>
          <p:cNvPr id="6" name="Picture 5">
            <a:extLst>
              <a:ext uri="{FF2B5EF4-FFF2-40B4-BE49-F238E27FC236}">
                <a16:creationId xmlns:a16="http://schemas.microsoft.com/office/drawing/2014/main" id="{A801A591-9399-8D95-715A-728B853D11CD}"/>
              </a:ext>
            </a:extLst>
          </p:cNvPr>
          <p:cNvPicPr>
            <a:picLocks noChangeAspect="1"/>
          </p:cNvPicPr>
          <p:nvPr/>
        </p:nvPicPr>
        <p:blipFill>
          <a:blip r:embed="rId2"/>
          <a:stretch>
            <a:fillRect/>
          </a:stretch>
        </p:blipFill>
        <p:spPr>
          <a:xfrm>
            <a:off x="5603966" y="2972450"/>
            <a:ext cx="4187536" cy="3885550"/>
          </a:xfrm>
          <a:prstGeom prst="rect">
            <a:avLst/>
          </a:prstGeom>
        </p:spPr>
      </p:pic>
    </p:spTree>
    <p:extLst>
      <p:ext uri="{BB962C8B-B14F-4D97-AF65-F5344CB8AC3E}">
        <p14:creationId xmlns:p14="http://schemas.microsoft.com/office/powerpoint/2010/main" val="157866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1825062" y="2269331"/>
            <a:ext cx="1080493" cy="1571626"/>
          </a:xfrm>
          <a:prstGeom prst="rect">
            <a:avLst/>
          </a:prstGeom>
          <a:ln w="12700">
            <a:miter lim="400000"/>
          </a:ln>
        </p:spPr>
      </p:pic>
      <p:sp>
        <p:nvSpPr>
          <p:cNvPr id="16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68" name="app.get('/transcripts/:id', (req, res) =&gt; {…"/>
          <p:cNvSpPr txBox="1"/>
          <p:nvPr/>
        </p:nvSpPr>
        <p:spPr>
          <a:xfrm>
            <a:off x="6711996" y="1766416"/>
            <a:ext cx="4964501" cy="2167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sp>
        <p:nvSpPr>
          <p:cNvPr id="169" name="/transcripts/4"/>
          <p:cNvSpPr txBox="1"/>
          <p:nvPr/>
        </p:nvSpPr>
        <p:spPr>
          <a:xfrm>
            <a:off x="3353745" y="2727726"/>
            <a:ext cx="697307"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rgbClr val="000000"/>
                </a:solidFill>
              </a:defRPr>
            </a:lvl1pPr>
          </a:lstStyle>
          <a:p>
            <a:r>
              <a:rPr sz="900"/>
              <a:t>/transcripts/4</a:t>
            </a:r>
          </a:p>
        </p:txBody>
      </p:sp>
      <p:pic>
        <p:nvPicPr>
          <p:cNvPr id="170" name="Image" descr="Image"/>
          <p:cNvPicPr>
            <a:picLocks noChangeAspect="1"/>
          </p:cNvPicPr>
          <p:nvPr/>
        </p:nvPicPr>
        <p:blipFill>
          <a:blip r:embed="rId4"/>
          <a:stretch>
            <a:fillRect/>
          </a:stretch>
        </p:blipFill>
        <p:spPr>
          <a:xfrm>
            <a:off x="3587845" y="3684404"/>
            <a:ext cx="3956051" cy="3416301"/>
          </a:xfrm>
          <a:prstGeom prst="rect">
            <a:avLst/>
          </a:prstGeom>
          <a:ln w="12700">
            <a:miter lim="400000"/>
          </a:ln>
        </p:spPr>
      </p:pic>
      <p:sp>
        <p:nvSpPr>
          <p:cNvPr id="5" name="Title 4">
            <a:extLst>
              <a:ext uri="{FF2B5EF4-FFF2-40B4-BE49-F238E27FC236}">
                <a16:creationId xmlns:a16="http://schemas.microsoft.com/office/drawing/2014/main" id="{BC587C45-8FAE-8548-B74C-4BA34333E4DA}"/>
              </a:ext>
            </a:extLst>
          </p:cNvPr>
          <p:cNvSpPr>
            <a:spLocks noGrp="1"/>
          </p:cNvSpPr>
          <p:nvPr>
            <p:ph type="title"/>
          </p:nvPr>
        </p:nvSpPr>
        <p:spPr/>
        <p:txBody>
          <a:bodyPr>
            <a:normAutofit/>
          </a:bodyPr>
          <a:lstStyle/>
          <a:p>
            <a:r>
              <a:rPr lang="en-US" sz="3600" dirty="0"/>
              <a:t>Example: Cross-site scripting (XSS)</a:t>
            </a:r>
          </a:p>
        </p:txBody>
      </p:sp>
      <p:sp>
        <p:nvSpPr>
          <p:cNvPr id="2" name="Frontend">
            <a:extLst>
              <a:ext uri="{FF2B5EF4-FFF2-40B4-BE49-F238E27FC236}">
                <a16:creationId xmlns:a16="http://schemas.microsoft.com/office/drawing/2014/main" id="{50E9348C-60F3-721F-3323-DB06F67F58C2}"/>
              </a:ext>
            </a:extLst>
          </p:cNvPr>
          <p:cNvSpPr/>
          <p:nvPr/>
        </p:nvSpPr>
        <p:spPr>
          <a:xfrm>
            <a:off x="4981075" y="2269331"/>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 name="Code Injection Example"/>
          <p:cNvSpPr txBox="1">
            <a:spLocks noGrp="1"/>
          </p:cNvSpPr>
          <p:nvPr>
            <p:ph type="title"/>
          </p:nvPr>
        </p:nvSpPr>
        <p:spPr>
          <a:prstGeom prst="rect">
            <a:avLst/>
          </a:prstGeom>
        </p:spPr>
        <p:txBody>
          <a:bodyPr>
            <a:normAutofit/>
          </a:bodyPr>
          <a:lstStyle/>
          <a:p>
            <a:r>
              <a:rPr lang="en-US" sz="3600" dirty="0"/>
              <a:t>Example: Cross-site scripting (2)</a:t>
            </a:r>
            <a:endParaRPr sz="3600" dirty="0"/>
          </a:p>
        </p:txBody>
      </p:sp>
      <p:sp>
        <p:nvSpPr>
          <p:cNvPr id="18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88" name="/transcripts/%3Ch1%3e…"/>
          <p:cNvSpPr txBox="1"/>
          <p:nvPr/>
        </p:nvSpPr>
        <p:spPr>
          <a:xfrm>
            <a:off x="2902108" y="2727726"/>
            <a:ext cx="1235916"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u="sng">
                <a:solidFill>
                  <a:srgbClr val="000000"/>
                </a:solidFill>
                <a:hlinkClick r:id="rId3"/>
              </a:defRPr>
            </a:lvl1pPr>
          </a:lstStyle>
          <a:p>
            <a:pPr>
              <a:defRPr u="none"/>
            </a:pPr>
            <a:r>
              <a:rPr sz="900" dirty="0"/>
              <a:t>/transcripts/%3Ch1%3e…</a:t>
            </a:r>
          </a:p>
        </p:txBody>
      </p:sp>
      <p:sp>
        <p:nvSpPr>
          <p:cNvPr id="189" name="Rectangle"/>
          <p:cNvSpPr/>
          <p:nvPr/>
        </p:nvSpPr>
        <p:spPr>
          <a:xfrm>
            <a:off x="7482171" y="2091823"/>
            <a:ext cx="1723726"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0" name="Rectangle"/>
          <p:cNvSpPr/>
          <p:nvPr/>
        </p:nvSpPr>
        <p:spPr>
          <a:xfrm>
            <a:off x="7072159" y="2669868"/>
            <a:ext cx="4886107"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1" name="app.get('/transcripts/:id', (req, res) =&gt; {…"/>
          <p:cNvSpPr txBox="1"/>
          <p:nvPr/>
        </p:nvSpPr>
        <p:spPr>
          <a:xfrm>
            <a:off x="6711996" y="1701579"/>
            <a:ext cx="4964501" cy="2167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grpSp>
        <p:nvGrpSpPr>
          <p:cNvPr id="6" name="Group 5">
            <a:extLst>
              <a:ext uri="{FF2B5EF4-FFF2-40B4-BE49-F238E27FC236}">
                <a16:creationId xmlns:a16="http://schemas.microsoft.com/office/drawing/2014/main" id="{44CFAB03-6DD3-7DBA-161E-DB2B0B5DB8F4}"/>
              </a:ext>
            </a:extLst>
          </p:cNvPr>
          <p:cNvGrpSpPr/>
          <p:nvPr/>
        </p:nvGrpSpPr>
        <p:grpSpPr>
          <a:xfrm>
            <a:off x="2725101" y="3350191"/>
            <a:ext cx="8010033" cy="3533407"/>
            <a:chOff x="2725101" y="3350191"/>
            <a:chExt cx="8010033" cy="3533407"/>
          </a:xfrm>
        </p:grpSpPr>
        <p:sp>
          <p:nvSpPr>
            <p:cNvPr id="194" name="Callout"/>
            <p:cNvSpPr/>
            <p:nvPr/>
          </p:nvSpPr>
          <p:spPr>
            <a:xfrm>
              <a:off x="2725101" y="3350191"/>
              <a:ext cx="7698207" cy="3523660"/>
            </a:xfrm>
            <a:custGeom>
              <a:avLst/>
              <a:gdLst>
                <a:gd name="connsiteX0" fmla="*/ 3594 w 21600"/>
                <a:gd name="connsiteY0" fmla="*/ 0 h 20111"/>
                <a:gd name="connsiteX1" fmla="*/ 1457 w 21600"/>
                <a:gd name="connsiteY1" fmla="*/ 4187 h 20111"/>
                <a:gd name="connsiteX2" fmla="*/ 1068 w 21600"/>
                <a:gd name="connsiteY2" fmla="*/ 4187 h 20111"/>
                <a:gd name="connsiteX3" fmla="*/ 0 w 21600"/>
                <a:gd name="connsiteY3" fmla="*/ 5079 h 20111"/>
                <a:gd name="connsiteX4" fmla="*/ 0 w 21600"/>
                <a:gd name="connsiteY4" fmla="*/ 19219 h 20111"/>
                <a:gd name="connsiteX5" fmla="*/ 1068 w 21600"/>
                <a:gd name="connsiteY5" fmla="*/ 20111 h 20111"/>
                <a:gd name="connsiteX6" fmla="*/ 20532 w 21600"/>
                <a:gd name="connsiteY6" fmla="*/ 20111 h 20111"/>
                <a:gd name="connsiteX7" fmla="*/ 21600 w 21600"/>
                <a:gd name="connsiteY7" fmla="*/ 19219 h 20111"/>
                <a:gd name="connsiteX8" fmla="*/ 21600 w 21600"/>
                <a:gd name="connsiteY8" fmla="*/ 5079 h 20111"/>
                <a:gd name="connsiteX9" fmla="*/ 20532 w 21600"/>
                <a:gd name="connsiteY9" fmla="*/ 4187 h 20111"/>
                <a:gd name="connsiteX10" fmla="*/ 5730 w 21600"/>
                <a:gd name="connsiteY10" fmla="*/ 4187 h 20111"/>
                <a:gd name="connsiteX11" fmla="*/ 3594 w 21600"/>
                <a:gd name="connsiteY11" fmla="*/ 0 h 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0111" extrusionOk="0">
                  <a:moveTo>
                    <a:pt x="3594" y="0"/>
                  </a:moveTo>
                  <a:lnTo>
                    <a:pt x="1457" y="4187"/>
                  </a:lnTo>
                  <a:lnTo>
                    <a:pt x="1068" y="4187"/>
                  </a:lnTo>
                  <a:cubicBezTo>
                    <a:pt x="478" y="4187"/>
                    <a:pt x="0" y="4586"/>
                    <a:pt x="0" y="5079"/>
                  </a:cubicBezTo>
                  <a:lnTo>
                    <a:pt x="0" y="19219"/>
                  </a:lnTo>
                  <a:cubicBezTo>
                    <a:pt x="0" y="19712"/>
                    <a:pt x="478" y="20111"/>
                    <a:pt x="1068" y="20111"/>
                  </a:cubicBezTo>
                  <a:lnTo>
                    <a:pt x="20532" y="20111"/>
                  </a:lnTo>
                  <a:cubicBezTo>
                    <a:pt x="21122" y="20111"/>
                    <a:pt x="21600" y="19712"/>
                    <a:pt x="21600" y="19219"/>
                  </a:cubicBezTo>
                  <a:lnTo>
                    <a:pt x="21600" y="5079"/>
                  </a:lnTo>
                  <a:cubicBezTo>
                    <a:pt x="21600" y="4586"/>
                    <a:pt x="21122" y="4187"/>
                    <a:pt x="20532" y="4187"/>
                  </a:cubicBezTo>
                  <a:lnTo>
                    <a:pt x="5730" y="4187"/>
                  </a:lnTo>
                  <a:lnTo>
                    <a:pt x="3594" y="0"/>
                  </a:lnTo>
                  <a:close/>
                </a:path>
              </a:pathLst>
            </a:custGeom>
            <a:solidFill>
              <a:srgbClr val="FFFFFF"/>
            </a:solidFill>
            <a:ln w="127000">
              <a:solidFill>
                <a:schemeClr val="accent5">
                  <a:hueOff val="-82419"/>
                  <a:satOff val="-9513"/>
                  <a:lumOff val="-16343"/>
                </a:schemeClr>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5" name="&lt;h1&gt;Congratulations!&lt;/h1&gt;…"/>
            <p:cNvSpPr txBox="1"/>
            <p:nvPr/>
          </p:nvSpPr>
          <p:spPr>
            <a:xfrm>
              <a:off x="3036927" y="4323923"/>
              <a:ext cx="7698207" cy="2559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h1</a:t>
              </a:r>
              <a:r>
                <a:rPr sz="1400" dirty="0">
                  <a:latin typeface="Consolas" panose="020B0609020204030204" pitchFamily="49" charset="0"/>
                </a:rPr>
                <a:t>&gt;Congratulations!&lt;/</a:t>
              </a:r>
              <a:r>
                <a:rPr sz="1400" b="1" dirty="0">
                  <a:solidFill>
                    <a:srgbClr val="011480"/>
                  </a:solidFill>
                  <a:latin typeface="Consolas" panose="020B0609020204030204" pitchFamily="49" charset="0"/>
                </a:rPr>
                <a:t>h1</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  You are the 1000th visitor to the transcript site! You have been selected to receive a free iPad. To claim your prize &lt;</a:t>
              </a:r>
              <a:r>
                <a:rPr sz="1400" b="1" dirty="0">
                  <a:solidFill>
                    <a:srgbClr val="011480"/>
                  </a:solidFill>
                  <a:latin typeface="Consolas" panose="020B0609020204030204" pitchFamily="49" charset="0"/>
                </a:rPr>
                <a:t>a </a:t>
              </a:r>
              <a:r>
                <a:rPr sz="1400" b="1" dirty="0" err="1">
                  <a:solidFill>
                    <a:srgbClr val="0432FF"/>
                  </a:solidFill>
                  <a:latin typeface="Consolas" panose="020B0609020204030204" pitchFamily="49" charset="0"/>
                </a:rPr>
                <a:t>href</a:t>
              </a:r>
              <a:r>
                <a:rPr sz="1400" b="1" dirty="0">
                  <a:solidFill>
                    <a:srgbClr val="018001"/>
                  </a:solidFill>
                  <a:latin typeface="Consolas" panose="020B0609020204030204" pitchFamily="49" charset="0"/>
                </a:rPr>
                <a:t>='https://www.youtube.com/watch?v=DLzxrzFCyOs'</a:t>
              </a:r>
              <a:r>
                <a:rPr sz="1400" dirty="0">
                  <a:latin typeface="Consolas" panose="020B0609020204030204" pitchFamily="49" charset="0"/>
                </a:rPr>
                <a:t>&gt;click here!&lt;/</a:t>
              </a:r>
              <a:r>
                <a:rPr sz="1400" b="1" dirty="0">
                  <a:solidFill>
                    <a:srgbClr val="011480"/>
                  </a:solidFill>
                  <a:latin typeface="Consolas" panose="020B0609020204030204" pitchFamily="49" charset="0"/>
                </a:rPr>
                <a:t>a</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  &lt;</a:t>
              </a:r>
              <a:r>
                <a:rPr sz="1400" b="1" dirty="0">
                  <a:solidFill>
                    <a:srgbClr val="011480"/>
                  </a:solidFill>
                  <a:latin typeface="Consolas" panose="020B0609020204030204" pitchFamily="49" charset="0"/>
                </a:rPr>
                <a:t>script </a:t>
              </a:r>
              <a:r>
                <a:rPr sz="1400" b="1" dirty="0">
                  <a:solidFill>
                    <a:srgbClr val="0432FF"/>
                  </a:solidFill>
                  <a:latin typeface="Consolas" panose="020B0609020204030204" pitchFamily="49" charset="0"/>
                </a:rPr>
                <a:t>language</a:t>
              </a:r>
              <a:r>
                <a:rPr sz="1400" b="1" dirty="0">
                  <a:solidFill>
                    <a:srgbClr val="018001"/>
                  </a:solidFill>
                  <a:latin typeface="Consolas" panose="020B0609020204030204" pitchFamily="49" charset="0"/>
                </a:rPr>
                <a:t>=“</a:t>
              </a:r>
              <a:r>
                <a:rPr sz="1400" b="1" dirty="0" err="1">
                  <a:solidFill>
                    <a:srgbClr val="018001"/>
                  </a:solidFill>
                  <a:latin typeface="Consolas" panose="020B0609020204030204" pitchFamily="49" charset="0"/>
                </a:rPr>
                <a:t>javascript</a:t>
              </a:r>
              <a:r>
                <a:rPr sz="1400" b="1" dirty="0">
                  <a:solidFill>
                    <a:srgbClr val="018001"/>
                  </a:solidFill>
                  <a:latin typeface="Consolas" panose="020B0609020204030204" pitchFamily="49" charset="0"/>
                </a:rPr>
                <a:t>”</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err="1">
                  <a:latin typeface="Consolas" panose="020B0609020204030204" pitchFamily="49" charset="0"/>
                </a:rPr>
                <a:t>document.getRootNode</a:t>
              </a:r>
              <a:r>
                <a:rPr sz="1400" dirty="0">
                  <a:latin typeface="Consolas" panose="020B0609020204030204" pitchFamily="49" charset="0"/>
                </a:rPr>
                <a:t>().</a:t>
              </a:r>
              <a:r>
                <a:rPr sz="1400" dirty="0" err="1">
                  <a:latin typeface="Consolas" panose="020B0609020204030204" pitchFamily="49" charset="0"/>
                </a:rPr>
                <a:t>body.innerHTML</a:t>
              </a:r>
              <a:r>
                <a:rPr sz="1400" dirty="0">
                  <a:latin typeface="Consolas" panose="020B0609020204030204" pitchFamily="49" charset="0"/>
                </a:rPr>
                <a: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h1</a:t>
              </a:r>
              <a:r>
                <a:rPr sz="1400" dirty="0">
                  <a:latin typeface="Consolas" panose="020B0609020204030204" pitchFamily="49" charset="0"/>
                </a:rPr>
                <a:t>&gt;Congratulations!&lt;/</a:t>
              </a:r>
              <a:r>
                <a:rPr sz="1400" b="1" dirty="0">
                  <a:solidFill>
                    <a:srgbClr val="011480"/>
                  </a:solidFill>
                  <a:latin typeface="Consolas" panose="020B0609020204030204" pitchFamily="49" charset="0"/>
                </a:rPr>
                <a:t>h1</a:t>
              </a:r>
              <a:r>
                <a:rPr sz="1400" dirty="0">
                  <a:latin typeface="Consolas" panose="020B0609020204030204" pitchFamily="49" charset="0"/>
                </a:rPr>
                <a:t>&gt;You are the 1000th visitor to the transcript site! You have been selected to receive a free iPad. To claim your prize &lt;</a:t>
              </a:r>
              <a:r>
                <a:rPr sz="1400" b="1" dirty="0">
                  <a:solidFill>
                    <a:srgbClr val="011480"/>
                  </a:solidFill>
                  <a:latin typeface="Consolas" panose="020B0609020204030204" pitchFamily="49" charset="0"/>
                </a:rPr>
                <a:t>a </a:t>
              </a:r>
              <a:r>
                <a:rPr sz="1400" b="1" dirty="0" err="1">
                  <a:solidFill>
                    <a:srgbClr val="0432FF"/>
                  </a:solidFill>
                  <a:latin typeface="Consolas" panose="020B0609020204030204" pitchFamily="49" charset="0"/>
                </a:rPr>
                <a:t>href</a:t>
              </a:r>
              <a:r>
                <a:rPr sz="1400" b="1" dirty="0">
                  <a:solidFill>
                    <a:srgbClr val="018001"/>
                  </a:solidFill>
                  <a:latin typeface="Consolas" panose="020B0609020204030204" pitchFamily="49" charset="0"/>
                </a:rPr>
                <a:t>="https://www.youtube.com/watch?v=DLzxrzFCyOs"</a:t>
              </a:r>
              <a:r>
                <a:rPr sz="1400" dirty="0">
                  <a:latin typeface="Consolas" panose="020B0609020204030204" pitchFamily="49" charset="0"/>
                </a:rPr>
                <a:t>&gt;click here!&lt;/</a:t>
              </a:r>
              <a:r>
                <a:rPr sz="1400" b="1" dirty="0">
                  <a:solidFill>
                    <a:srgbClr val="011480"/>
                  </a:solidFill>
                  <a:latin typeface="Consolas" panose="020B0609020204030204" pitchFamily="49" charset="0"/>
                </a:rPr>
                <a:t>a</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alert('You are a winner!’);</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script</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endParaRPr sz="900" dirty="0">
                <a:latin typeface="Consolas" panose="020B0609020204030204" pitchFamily="49" charset="0"/>
              </a:endParaRPr>
            </a:p>
          </p:txBody>
        </p:sp>
      </p:grpSp>
      <p:pic>
        <p:nvPicPr>
          <p:cNvPr id="4" name="Picture 2">
            <a:extLst>
              <a:ext uri="{FF2B5EF4-FFF2-40B4-BE49-F238E27FC236}">
                <a16:creationId xmlns:a16="http://schemas.microsoft.com/office/drawing/2014/main" id="{D269427F-4322-77C2-1F73-427F3FD54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735" y="2250958"/>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5" name="Frontend">
            <a:extLst>
              <a:ext uri="{FF2B5EF4-FFF2-40B4-BE49-F238E27FC236}">
                <a16:creationId xmlns:a16="http://schemas.microsoft.com/office/drawing/2014/main" id="{E4FE4F76-75D4-FBF5-87BC-55A885C6015B}"/>
              </a:ext>
            </a:extLst>
          </p:cNvPr>
          <p:cNvSpPr/>
          <p:nvPr/>
        </p:nvSpPr>
        <p:spPr>
          <a:xfrm>
            <a:off x="4936887" y="2169418"/>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 name="Code Injection Example"/>
          <p:cNvSpPr txBox="1">
            <a:spLocks noGrp="1"/>
          </p:cNvSpPr>
          <p:nvPr>
            <p:ph type="title"/>
          </p:nvPr>
        </p:nvSpPr>
        <p:spPr>
          <a:prstGeom prst="rect">
            <a:avLst/>
          </a:prstGeom>
        </p:spPr>
        <p:txBody>
          <a:bodyPr>
            <a:normAutofit/>
          </a:bodyPr>
          <a:lstStyle/>
          <a:p>
            <a:r>
              <a:rPr lang="en-US" sz="3600" dirty="0"/>
              <a:t>Example: Cross-site scripting (3) </a:t>
            </a:r>
            <a:endParaRPr sz="3600" dirty="0"/>
          </a:p>
        </p:txBody>
      </p:sp>
      <p:sp>
        <p:nvSpPr>
          <p:cNvPr id="18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88" name="/transcripts/%3Ch1%3e…"/>
          <p:cNvSpPr txBox="1"/>
          <p:nvPr/>
        </p:nvSpPr>
        <p:spPr>
          <a:xfrm>
            <a:off x="2902108" y="2727726"/>
            <a:ext cx="1235916"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u="sng">
                <a:solidFill>
                  <a:srgbClr val="000000"/>
                </a:solidFill>
                <a:hlinkClick r:id="rId3"/>
              </a:defRPr>
            </a:lvl1pPr>
          </a:lstStyle>
          <a:p>
            <a:pPr>
              <a:defRPr u="none"/>
            </a:pPr>
            <a:r>
              <a:rPr sz="900" dirty="0"/>
              <a:t>/transcripts/%3Ch1%3e…</a:t>
            </a:r>
          </a:p>
        </p:txBody>
      </p:sp>
      <p:sp>
        <p:nvSpPr>
          <p:cNvPr id="189" name="Rectangle"/>
          <p:cNvSpPr/>
          <p:nvPr/>
        </p:nvSpPr>
        <p:spPr>
          <a:xfrm>
            <a:off x="7482171" y="2091823"/>
            <a:ext cx="1723726"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0" name="Rectangle"/>
          <p:cNvSpPr/>
          <p:nvPr/>
        </p:nvSpPr>
        <p:spPr>
          <a:xfrm>
            <a:off x="7072159" y="2669868"/>
            <a:ext cx="4886107"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1" name="app.get('/transcripts/:id', (req, res) =&gt; {…"/>
          <p:cNvSpPr txBox="1"/>
          <p:nvPr/>
        </p:nvSpPr>
        <p:spPr>
          <a:xfrm>
            <a:off x="6711996" y="1701579"/>
            <a:ext cx="4964501" cy="2167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pic>
        <p:nvPicPr>
          <p:cNvPr id="192" name="Image" descr="Image"/>
          <p:cNvPicPr>
            <a:picLocks noChangeAspect="1"/>
          </p:cNvPicPr>
          <p:nvPr/>
        </p:nvPicPr>
        <p:blipFill>
          <a:blip r:embed="rId4"/>
          <a:stretch>
            <a:fillRect/>
          </a:stretch>
        </p:blipFill>
        <p:spPr>
          <a:xfrm>
            <a:off x="826135" y="3789246"/>
            <a:ext cx="3956051" cy="3416301"/>
          </a:xfrm>
          <a:prstGeom prst="rect">
            <a:avLst/>
          </a:prstGeom>
          <a:ln w="12700">
            <a:miter lim="400000"/>
          </a:ln>
        </p:spPr>
      </p:pic>
      <p:pic>
        <p:nvPicPr>
          <p:cNvPr id="193" name="Image" descr="Image"/>
          <p:cNvPicPr>
            <a:picLocks noChangeAspect="1"/>
          </p:cNvPicPr>
          <p:nvPr/>
        </p:nvPicPr>
        <p:blipFill>
          <a:blip r:embed="rId5"/>
          <a:stretch>
            <a:fillRect/>
          </a:stretch>
        </p:blipFill>
        <p:spPr>
          <a:xfrm>
            <a:off x="4392295" y="3789246"/>
            <a:ext cx="3956051" cy="3416301"/>
          </a:xfrm>
          <a:prstGeom prst="rect">
            <a:avLst/>
          </a:prstGeom>
          <a:ln w="12700">
            <a:miter lim="400000"/>
          </a:ln>
        </p:spPr>
      </p:pic>
      <p:sp>
        <p:nvSpPr>
          <p:cNvPr id="194" name="Callout"/>
          <p:cNvSpPr/>
          <p:nvPr/>
        </p:nvSpPr>
        <p:spPr>
          <a:xfrm>
            <a:off x="8097151" y="2459199"/>
            <a:ext cx="3956051" cy="3873323"/>
          </a:xfrm>
          <a:custGeom>
            <a:avLst/>
            <a:gdLst>
              <a:gd name="connsiteX0" fmla="*/ 3594 w 21600"/>
              <a:gd name="connsiteY0" fmla="*/ 0 h 20111"/>
              <a:gd name="connsiteX1" fmla="*/ 1457 w 21600"/>
              <a:gd name="connsiteY1" fmla="*/ 4187 h 20111"/>
              <a:gd name="connsiteX2" fmla="*/ 1068 w 21600"/>
              <a:gd name="connsiteY2" fmla="*/ 4187 h 20111"/>
              <a:gd name="connsiteX3" fmla="*/ 0 w 21600"/>
              <a:gd name="connsiteY3" fmla="*/ 5079 h 20111"/>
              <a:gd name="connsiteX4" fmla="*/ 0 w 21600"/>
              <a:gd name="connsiteY4" fmla="*/ 19219 h 20111"/>
              <a:gd name="connsiteX5" fmla="*/ 1068 w 21600"/>
              <a:gd name="connsiteY5" fmla="*/ 20111 h 20111"/>
              <a:gd name="connsiteX6" fmla="*/ 20532 w 21600"/>
              <a:gd name="connsiteY6" fmla="*/ 20111 h 20111"/>
              <a:gd name="connsiteX7" fmla="*/ 21600 w 21600"/>
              <a:gd name="connsiteY7" fmla="*/ 19219 h 20111"/>
              <a:gd name="connsiteX8" fmla="*/ 21600 w 21600"/>
              <a:gd name="connsiteY8" fmla="*/ 5079 h 20111"/>
              <a:gd name="connsiteX9" fmla="*/ 20532 w 21600"/>
              <a:gd name="connsiteY9" fmla="*/ 4187 h 20111"/>
              <a:gd name="connsiteX10" fmla="*/ 5730 w 21600"/>
              <a:gd name="connsiteY10" fmla="*/ 4187 h 20111"/>
              <a:gd name="connsiteX11" fmla="*/ 3594 w 21600"/>
              <a:gd name="connsiteY11" fmla="*/ 0 h 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0111" extrusionOk="0">
                <a:moveTo>
                  <a:pt x="3594" y="0"/>
                </a:moveTo>
                <a:lnTo>
                  <a:pt x="1457" y="4187"/>
                </a:lnTo>
                <a:lnTo>
                  <a:pt x="1068" y="4187"/>
                </a:lnTo>
                <a:cubicBezTo>
                  <a:pt x="478" y="4187"/>
                  <a:pt x="0" y="4586"/>
                  <a:pt x="0" y="5079"/>
                </a:cubicBezTo>
                <a:lnTo>
                  <a:pt x="0" y="19219"/>
                </a:lnTo>
                <a:cubicBezTo>
                  <a:pt x="0" y="19712"/>
                  <a:pt x="478" y="20111"/>
                  <a:pt x="1068" y="20111"/>
                </a:cubicBezTo>
                <a:lnTo>
                  <a:pt x="20532" y="20111"/>
                </a:lnTo>
                <a:cubicBezTo>
                  <a:pt x="21122" y="20111"/>
                  <a:pt x="21600" y="19712"/>
                  <a:pt x="21600" y="19219"/>
                </a:cubicBezTo>
                <a:lnTo>
                  <a:pt x="21600" y="5079"/>
                </a:lnTo>
                <a:cubicBezTo>
                  <a:pt x="21600" y="4586"/>
                  <a:pt x="21122" y="4187"/>
                  <a:pt x="20532" y="4187"/>
                </a:cubicBezTo>
                <a:lnTo>
                  <a:pt x="5730" y="4187"/>
                </a:lnTo>
                <a:lnTo>
                  <a:pt x="3594" y="0"/>
                </a:lnTo>
                <a:close/>
              </a:path>
            </a:pathLst>
          </a:custGeom>
          <a:solidFill>
            <a:srgbClr val="FFFFFF"/>
          </a:solidFill>
          <a:ln w="127000">
            <a:solidFill>
              <a:schemeClr val="accent5">
                <a:hueOff val="-82419"/>
                <a:satOff val="-9513"/>
                <a:lumOff val="-16343"/>
              </a:schemeClr>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5" name="&lt;h1&gt;Congratulations!&lt;/h1&gt;…"/>
          <p:cNvSpPr txBox="1"/>
          <p:nvPr/>
        </p:nvSpPr>
        <p:spPr>
          <a:xfrm>
            <a:off x="8308930" y="3929988"/>
            <a:ext cx="3623301" cy="2267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h1</a:t>
            </a:r>
            <a:r>
              <a:rPr sz="900" dirty="0">
                <a:latin typeface="Consolas" panose="020B0609020204030204" pitchFamily="49" charset="0"/>
              </a:rPr>
              <a:t>&gt;Congratulations!&lt;/</a:t>
            </a:r>
            <a:r>
              <a:rPr sz="900" b="1" dirty="0">
                <a:solidFill>
                  <a:srgbClr val="011480"/>
                </a:solidFill>
                <a:latin typeface="Consolas" panose="020B0609020204030204" pitchFamily="49" charset="0"/>
              </a:rPr>
              <a:t>h1</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  You are the 1000th visitor to the transcript site! You have been selected to receive a free iPad. To claim your prize &lt;</a:t>
            </a:r>
            <a:r>
              <a:rPr sz="900" b="1" dirty="0">
                <a:solidFill>
                  <a:srgbClr val="011480"/>
                </a:solidFill>
                <a:latin typeface="Consolas" panose="020B0609020204030204" pitchFamily="49" charset="0"/>
              </a:rPr>
              <a:t>a </a:t>
            </a:r>
            <a:r>
              <a:rPr sz="900" b="1" dirty="0" err="1">
                <a:solidFill>
                  <a:srgbClr val="0432FF"/>
                </a:solidFill>
                <a:latin typeface="Consolas" panose="020B0609020204030204" pitchFamily="49" charset="0"/>
                <a:hlinkClick r:id="rId6"/>
              </a:rPr>
              <a:t>href</a:t>
            </a:r>
            <a:r>
              <a:rPr sz="900" b="1" dirty="0">
                <a:solidFill>
                  <a:srgbClr val="018001"/>
                </a:solidFill>
                <a:latin typeface="Consolas" panose="020B0609020204030204" pitchFamily="49" charset="0"/>
                <a:hlinkClick r:id="rId6"/>
              </a:rPr>
              <a:t>='https://www.youtube.com/watch?v=DLzxrzFCyOs'</a:t>
            </a:r>
            <a:r>
              <a:rPr sz="900" dirty="0">
                <a:latin typeface="Consolas" panose="020B0609020204030204" pitchFamily="49" charset="0"/>
                <a:hlinkClick r:id="rId6"/>
              </a:rPr>
              <a:t>&gt;click here!&lt;/</a:t>
            </a:r>
            <a:r>
              <a:rPr sz="900" b="1" dirty="0">
                <a:solidFill>
                  <a:srgbClr val="011480"/>
                </a:solidFill>
                <a:latin typeface="Consolas" panose="020B0609020204030204" pitchFamily="49" charset="0"/>
                <a:hlinkClick r:id="rId6"/>
              </a:rPr>
              <a:t>a</a:t>
            </a:r>
            <a:r>
              <a:rPr sz="900" dirty="0">
                <a:latin typeface="Consolas" panose="020B0609020204030204" pitchFamily="49" charset="0"/>
                <a:hlinkClick r:id="rId6"/>
              </a:rPr>
              <a:t>&gt;</a:t>
            </a:r>
            <a:endParaRPr sz="900" dirty="0">
              <a:latin typeface="Consolas" panose="020B0609020204030204" pitchFamily="49" charset="0"/>
            </a:endParaRPr>
          </a:p>
          <a:p>
            <a:pPr defTabSz="228600">
              <a:defRPr>
                <a:solidFill>
                  <a:srgbClr val="000000"/>
                </a:solidFill>
                <a:latin typeface="Courier"/>
                <a:ea typeface="Courier"/>
                <a:cs typeface="Courier"/>
                <a:sym typeface="Courier"/>
              </a:defRPr>
            </a:pPr>
            <a:r>
              <a:rPr sz="900" dirty="0">
                <a:latin typeface="Consolas" panose="020B0609020204030204" pitchFamily="49" charset="0"/>
              </a:rPr>
              <a:t>  &lt;</a:t>
            </a:r>
            <a:r>
              <a:rPr sz="900" b="1" dirty="0">
                <a:solidFill>
                  <a:srgbClr val="011480"/>
                </a:solidFill>
                <a:latin typeface="Consolas" panose="020B0609020204030204" pitchFamily="49" charset="0"/>
              </a:rPr>
              <a:t>script </a:t>
            </a:r>
            <a:r>
              <a:rPr sz="900" b="1" dirty="0">
                <a:solidFill>
                  <a:srgbClr val="0432FF"/>
                </a:solidFill>
                <a:latin typeface="Consolas" panose="020B0609020204030204" pitchFamily="49" charset="0"/>
              </a:rPr>
              <a:t>language</a:t>
            </a:r>
            <a:r>
              <a:rPr sz="900" b="1" dirty="0">
                <a:solidFill>
                  <a:srgbClr val="018001"/>
                </a:solidFill>
                <a:latin typeface="Consolas" panose="020B0609020204030204" pitchFamily="49" charset="0"/>
              </a:rPr>
              <a:t>=“</a:t>
            </a:r>
            <a:r>
              <a:rPr sz="900" b="1" dirty="0" err="1">
                <a:solidFill>
                  <a:srgbClr val="018001"/>
                </a:solidFill>
                <a:latin typeface="Consolas" panose="020B0609020204030204" pitchFamily="49" charset="0"/>
              </a:rPr>
              <a:t>javascript</a:t>
            </a:r>
            <a:r>
              <a:rPr sz="900" b="1" dirty="0">
                <a:solidFill>
                  <a:srgbClr val="018001"/>
                </a:solidFill>
                <a:latin typeface="Consolas" panose="020B0609020204030204" pitchFamily="49" charset="0"/>
              </a:rPr>
              <a:t>”</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err="1">
                <a:latin typeface="Consolas" panose="020B0609020204030204" pitchFamily="49" charset="0"/>
              </a:rPr>
              <a:t>document.getRootNode</a:t>
            </a:r>
            <a:r>
              <a:rPr sz="900" dirty="0">
                <a:latin typeface="Consolas" panose="020B0609020204030204" pitchFamily="49" charset="0"/>
              </a:rPr>
              <a:t>().</a:t>
            </a:r>
            <a:r>
              <a:rPr sz="900" dirty="0" err="1">
                <a:latin typeface="Consolas" panose="020B0609020204030204" pitchFamily="49" charset="0"/>
              </a:rPr>
              <a:t>body.innerHTML</a:t>
            </a:r>
            <a:r>
              <a:rPr sz="900" dirty="0">
                <a:latin typeface="Consolas" panose="020B0609020204030204" pitchFamily="49" charset="0"/>
              </a:rPr>
              <a: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h1</a:t>
            </a:r>
            <a:r>
              <a:rPr sz="900" dirty="0">
                <a:latin typeface="Consolas" panose="020B0609020204030204" pitchFamily="49" charset="0"/>
              </a:rPr>
              <a:t>&gt;Congratulations!&lt;/</a:t>
            </a:r>
            <a:r>
              <a:rPr sz="900" b="1" dirty="0">
                <a:solidFill>
                  <a:srgbClr val="011480"/>
                </a:solidFill>
                <a:latin typeface="Consolas" panose="020B0609020204030204" pitchFamily="49" charset="0"/>
              </a:rPr>
              <a:t>h1</a:t>
            </a:r>
            <a:r>
              <a:rPr sz="900" dirty="0">
                <a:latin typeface="Consolas" panose="020B0609020204030204" pitchFamily="49" charset="0"/>
              </a:rPr>
              <a:t>&gt;You are the 1000th visitor to the transcript site! You have been selected to receive a free iPad. To claim your prize &lt;</a:t>
            </a:r>
            <a:r>
              <a:rPr sz="900" b="1" dirty="0">
                <a:solidFill>
                  <a:srgbClr val="011480"/>
                </a:solidFill>
                <a:latin typeface="Consolas" panose="020B0609020204030204" pitchFamily="49" charset="0"/>
              </a:rPr>
              <a:t>a </a:t>
            </a:r>
            <a:r>
              <a:rPr sz="900" b="1" dirty="0" err="1">
                <a:solidFill>
                  <a:srgbClr val="0432FF"/>
                </a:solidFill>
                <a:latin typeface="Consolas" panose="020B0609020204030204" pitchFamily="49" charset="0"/>
              </a:rPr>
              <a:t>href</a:t>
            </a:r>
            <a:r>
              <a:rPr sz="900" b="1" dirty="0">
                <a:solidFill>
                  <a:srgbClr val="018001"/>
                </a:solidFill>
                <a:latin typeface="Consolas" panose="020B0609020204030204" pitchFamily="49" charset="0"/>
              </a:rPr>
              <a:t>="https://www.youtube.com/watch?v=DLzxrzFCyOs"</a:t>
            </a:r>
            <a:r>
              <a:rPr sz="900" dirty="0">
                <a:latin typeface="Consolas" panose="020B0609020204030204" pitchFamily="49" charset="0"/>
              </a:rPr>
              <a:t>&gt;click here!&lt;/</a:t>
            </a:r>
            <a:r>
              <a:rPr sz="900" b="1" dirty="0">
                <a:solidFill>
                  <a:srgbClr val="011480"/>
                </a:solidFill>
                <a:latin typeface="Consolas" panose="020B0609020204030204" pitchFamily="49" charset="0"/>
              </a:rPr>
              <a:t>a</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alert('You are a winner!’);</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script</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endParaRPr sz="900" dirty="0">
              <a:latin typeface="Consolas" panose="020B0609020204030204" pitchFamily="49" charset="0"/>
            </a:endParaRPr>
          </a:p>
        </p:txBody>
      </p:sp>
      <p:pic>
        <p:nvPicPr>
          <p:cNvPr id="4" name="Picture 2">
            <a:extLst>
              <a:ext uri="{FF2B5EF4-FFF2-40B4-BE49-F238E27FC236}">
                <a16:creationId xmlns:a16="http://schemas.microsoft.com/office/drawing/2014/main" id="{D269427F-4322-77C2-1F73-427F3FD547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735" y="2250958"/>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5" name="Frontend">
            <a:extLst>
              <a:ext uri="{FF2B5EF4-FFF2-40B4-BE49-F238E27FC236}">
                <a16:creationId xmlns:a16="http://schemas.microsoft.com/office/drawing/2014/main" id="{E4FE4F76-75D4-FBF5-87BC-55A885C6015B}"/>
              </a:ext>
            </a:extLst>
          </p:cNvPr>
          <p:cNvSpPr/>
          <p:nvPr/>
        </p:nvSpPr>
        <p:spPr>
          <a:xfrm>
            <a:off x="4936887" y="2169418"/>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grpSp>
        <p:nvGrpSpPr>
          <p:cNvPr id="2" name="Group 1">
            <a:extLst>
              <a:ext uri="{FF2B5EF4-FFF2-40B4-BE49-F238E27FC236}">
                <a16:creationId xmlns:a16="http://schemas.microsoft.com/office/drawing/2014/main" id="{FB668366-D1D5-3D7B-EE40-7D947C9B1DDE}"/>
              </a:ext>
            </a:extLst>
          </p:cNvPr>
          <p:cNvGrpSpPr/>
          <p:nvPr/>
        </p:nvGrpSpPr>
        <p:grpSpPr>
          <a:xfrm>
            <a:off x="5570855" y="1917590"/>
            <a:ext cx="6092456" cy="4654530"/>
            <a:chOff x="3873778" y="1524238"/>
            <a:chExt cx="6092456" cy="4654530"/>
          </a:xfrm>
        </p:grpSpPr>
        <p:pic>
          <p:nvPicPr>
            <p:cNvPr id="3" name="Picture 2" descr="Graphical user interface">
              <a:extLst>
                <a:ext uri="{FF2B5EF4-FFF2-40B4-BE49-F238E27FC236}">
                  <a16:creationId xmlns:a16="http://schemas.microsoft.com/office/drawing/2014/main" id="{CFFB11E9-5008-A81F-D916-E2E8E03D75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3778" y="1524238"/>
              <a:ext cx="4444444" cy="3809524"/>
            </a:xfrm>
            <a:prstGeom prst="rect">
              <a:avLst/>
            </a:prstGeom>
          </p:spPr>
        </p:pic>
        <p:sp>
          <p:nvSpPr>
            <p:cNvPr id="6" name="TextBox 5">
              <a:extLst>
                <a:ext uri="{FF2B5EF4-FFF2-40B4-BE49-F238E27FC236}">
                  <a16:creationId xmlns:a16="http://schemas.microsoft.com/office/drawing/2014/main" id="{9BEB13BF-5D3D-D4FC-D3A8-DCC0234BAA79}"/>
                </a:ext>
              </a:extLst>
            </p:cNvPr>
            <p:cNvSpPr txBox="1"/>
            <p:nvPr/>
          </p:nvSpPr>
          <p:spPr>
            <a:xfrm>
              <a:off x="3873778" y="5532437"/>
              <a:ext cx="609245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By Never </a:t>
              </a:r>
              <a:r>
                <a:rPr lang="en-US" dirty="0" err="1">
                  <a:solidFill>
                    <a:schemeClr val="tx1"/>
                  </a:solidFill>
                </a:rPr>
                <a:t>Gonna</a:t>
              </a:r>
              <a:r>
                <a:rPr lang="en-US" dirty="0">
                  <a:solidFill>
                    <a:schemeClr val="tx1"/>
                  </a:solidFill>
                </a:rPr>
                <a:t> Give You Up music video., Fair use, https://en.wikipedia.org/w/index.php?curid=22192466</a:t>
              </a:r>
            </a:p>
          </p:txBody>
        </p:sp>
      </p:grpSp>
    </p:spTree>
    <p:extLst>
      <p:ext uri="{BB962C8B-B14F-4D97-AF65-F5344CB8AC3E}">
        <p14:creationId xmlns:p14="http://schemas.microsoft.com/office/powerpoint/2010/main" val="16551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The Log4J code injection vulnerability compromised many networks in 2021</a:t>
            </a:r>
            <a:endParaRPr sz="3600"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6188075" y="1853203"/>
            <a:ext cx="5810250" cy="511175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6096000" y="6627168"/>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https://duo.com/decipher/apt41-compromised-six-state-government-networks</a:t>
            </a:r>
            <a:endParaRPr lang="en-US" sz="900"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482600" y="2127250"/>
            <a:ext cx="3454400" cy="39751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6501284"/>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6"/>
              </a:rPr>
              <a:t>https://thehackernews.com/2021/12/extremely-critical-log4j-vulnerability.html</a:t>
            </a:r>
            <a:endParaRPr lang="en-US" sz="900" dirty="0"/>
          </a:p>
        </p:txBody>
      </p:sp>
      <p:sp>
        <p:nvSpPr>
          <p:cNvPr id="202" name="CVE-2017-5638 Detail…"/>
          <p:cNvSpPr txBox="1"/>
          <p:nvPr/>
        </p:nvSpPr>
        <p:spPr>
          <a:xfrm>
            <a:off x="1714367" y="3677810"/>
            <a:ext cx="8788666" cy="2165016"/>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lang="en-US" sz="2300" dirty="0">
                <a:latin typeface="Helvetica" panose="020B0604020202020204" pitchFamily="34" charset="0"/>
                <a:cs typeface="Helvetica" panose="020B0604020202020204" pitchFamily="34" charset="0"/>
              </a:rPr>
              <a:t>CVE-2021-44228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1600" dirty="0">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lang="en-US" sz="1100" dirty="0">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hlinkClick r:id="rId7"/>
              </a:rPr>
              <a:t>https://nvd.nist.gov/vuln/detail/CVE-2021-44228</a:t>
            </a:r>
            <a:r>
              <a:rPr lang="en-US" sz="1100" dirty="0">
                <a:latin typeface="Helvetica" panose="020B0604020202020204" pitchFamily="34" charset="0"/>
                <a:cs typeface="Helvetica" panose="020B0604020202020204" pitchFamily="34" charset="0"/>
              </a:rPr>
              <a:t> </a:t>
            </a:r>
            <a:endParaRPr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36539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Mitigating against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tools like TSOA to automatically generate safe code.</a:t>
            </a:r>
          </a:p>
          <a:p>
            <a:r>
              <a:rPr lang="en-US" dirty="0"/>
              <a:t>Manually sanitize inputs to prevent them from being executable</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77E17-643C-D871-8717-165727D94D89}"/>
              </a:ext>
            </a:extLst>
          </p:cNvPr>
          <p:cNvSpPr>
            <a:spLocks noGrp="1"/>
          </p:cNvSpPr>
          <p:nvPr>
            <p:ph type="title"/>
          </p:nvPr>
        </p:nvSpPr>
        <p:spPr/>
        <p:txBody>
          <a:bodyPr/>
          <a:lstStyle/>
          <a:p>
            <a:r>
              <a:rPr lang="en-US" dirty="0"/>
              <a:t>Vulnerability 3: Bad Authentication</a:t>
            </a:r>
          </a:p>
        </p:txBody>
      </p:sp>
      <p:sp>
        <p:nvSpPr>
          <p:cNvPr id="16" name="Content Placeholder 15">
            <a:extLst>
              <a:ext uri="{FF2B5EF4-FFF2-40B4-BE49-F238E27FC236}">
                <a16:creationId xmlns:a16="http://schemas.microsoft.com/office/drawing/2014/main" id="{01B37589-75C1-E176-6328-3D3268FF90A8}"/>
              </a:ext>
            </a:extLst>
          </p:cNvPr>
          <p:cNvSpPr>
            <a:spLocks noGrp="1"/>
          </p:cNvSpPr>
          <p:nvPr>
            <p:ph idx="1"/>
          </p:nvPr>
        </p:nvSpPr>
        <p:spPr>
          <a:xfrm>
            <a:off x="1072978" y="4895554"/>
            <a:ext cx="7887346" cy="1962446"/>
          </a:xfrm>
        </p:spPr>
        <p:txBody>
          <a:bodyPr/>
          <a:lstStyle/>
          <a:p>
            <a:r>
              <a:rPr lang="en-US" dirty="0"/>
              <a:t>How does Amazon know that this request is coming from </a:t>
            </a:r>
            <a:r>
              <a:rPr lang="en-US" sz="2800" dirty="0">
                <a:latin typeface="Helvetica" panose="020B0604020202020204" pitchFamily="34" charset="0"/>
                <a:cs typeface="Helvetica" panose="020B0604020202020204" pitchFamily="34" charset="0"/>
              </a:rPr>
              <a:t>Avery</a:t>
            </a:r>
            <a:r>
              <a:rPr lang="en-US" dirty="0"/>
              <a:t>?</a:t>
            </a:r>
          </a:p>
          <a:p>
            <a:r>
              <a:rPr lang="en-US" dirty="0"/>
              <a:t>How does Alice know that this request is coming from Amazon?</a:t>
            </a:r>
          </a:p>
        </p:txBody>
      </p:sp>
      <p:sp>
        <p:nvSpPr>
          <p:cNvPr id="4" name="Slide Number Placeholder 3">
            <a:extLst>
              <a:ext uri="{FF2B5EF4-FFF2-40B4-BE49-F238E27FC236}">
                <a16:creationId xmlns:a16="http://schemas.microsoft.com/office/drawing/2014/main" id="{63D1FD2A-EAB0-3F1D-E033-52EF1595E6C7}"/>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8" name="client page…">
            <a:extLst>
              <a:ext uri="{FF2B5EF4-FFF2-40B4-BE49-F238E27FC236}">
                <a16:creationId xmlns:a16="http://schemas.microsoft.com/office/drawing/2014/main" id="{E5C95532-5331-A231-91EF-E545FA252662}"/>
              </a:ext>
            </a:extLst>
          </p:cNvPr>
          <p:cNvSpPr txBox="1"/>
          <p:nvPr/>
        </p:nvSpPr>
        <p:spPr>
          <a:xfrm>
            <a:off x="2671639" y="3859708"/>
            <a:ext cx="1620636"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client page</a:t>
            </a:r>
          </a:p>
          <a:p>
            <a:pPr algn="ct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a:t>
            </a:r>
            <a:r>
              <a:rPr lang="en-US" sz="2500" dirty="0">
                <a:latin typeface="Helvetica" panose="020B0604020202020204" pitchFamily="34" charset="0"/>
                <a:cs typeface="Helvetica" panose="020B0604020202020204" pitchFamily="34" charset="0"/>
              </a:rPr>
              <a:t>“Avery”)</a:t>
            </a:r>
            <a:endParaRPr sz="2500" dirty="0">
              <a:latin typeface="Helvetica" panose="020B0604020202020204" pitchFamily="34" charset="0"/>
              <a:cs typeface="Helvetica" panose="020B0604020202020204" pitchFamily="34" charset="0"/>
            </a:endParaRPr>
          </a:p>
        </p:txBody>
      </p:sp>
      <p:sp>
        <p:nvSpPr>
          <p:cNvPr id="9" name="server">
            <a:extLst>
              <a:ext uri="{FF2B5EF4-FFF2-40B4-BE49-F238E27FC236}">
                <a16:creationId xmlns:a16="http://schemas.microsoft.com/office/drawing/2014/main" id="{FD9CEEFB-C9FA-5DBE-A36B-734975412CE3}"/>
              </a:ext>
            </a:extLst>
          </p:cNvPr>
          <p:cNvSpPr txBox="1"/>
          <p:nvPr/>
        </p:nvSpPr>
        <p:spPr>
          <a:xfrm>
            <a:off x="8847389" y="3842243"/>
            <a:ext cx="1676742"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5000">
                <a:solidFill>
                  <a:srgbClr val="000000"/>
                </a:solidFill>
                <a:latin typeface="Helvetica Light"/>
                <a:ea typeface="Helvetica Light"/>
                <a:cs typeface="Helvetica Light"/>
                <a:sym typeface="Helvetica Light"/>
              </a:defRPr>
            </a:lvl1pPr>
          </a:lstStyle>
          <a:p>
            <a:pPr algn="ctr"/>
            <a:r>
              <a:rPr lang="en-US" sz="2500" dirty="0">
                <a:latin typeface="Helvetica" panose="020B0604020202020204" pitchFamily="34" charset="0"/>
                <a:cs typeface="Helvetica" panose="020B0604020202020204" pitchFamily="34" charset="0"/>
              </a:rPr>
              <a:t>S</a:t>
            </a:r>
            <a:r>
              <a:rPr sz="2500" dirty="0">
                <a:latin typeface="Helvetica" panose="020B0604020202020204" pitchFamily="34" charset="0"/>
                <a:cs typeface="Helvetica" panose="020B0604020202020204" pitchFamily="34" charset="0"/>
              </a:rPr>
              <a:t>erver</a:t>
            </a:r>
            <a:endParaRPr lang="en-US" sz="2500" dirty="0">
              <a:latin typeface="Helvetica" panose="020B0604020202020204" pitchFamily="34" charset="0"/>
              <a:cs typeface="Helvetica" panose="020B0604020202020204" pitchFamily="34" charset="0"/>
            </a:endParaRPr>
          </a:p>
          <a:p>
            <a:pPr algn="ctr"/>
            <a:r>
              <a:rPr lang="en-US" sz="2500" dirty="0">
                <a:latin typeface="Helvetica" panose="020B0604020202020204" pitchFamily="34" charset="0"/>
                <a:cs typeface="Helvetica" panose="020B0604020202020204" pitchFamily="34" charset="0"/>
              </a:rPr>
              <a:t>(“Amazon”)</a:t>
            </a:r>
            <a:endParaRPr sz="2500" dirty="0">
              <a:latin typeface="Helvetica" panose="020B0604020202020204" pitchFamily="34" charset="0"/>
              <a:cs typeface="Helvetica" panose="020B0604020202020204" pitchFamily="34" charset="0"/>
            </a:endParaRPr>
          </a:p>
        </p:txBody>
      </p:sp>
      <p:sp>
        <p:nvSpPr>
          <p:cNvPr id="10" name="Line">
            <a:extLst>
              <a:ext uri="{FF2B5EF4-FFF2-40B4-BE49-F238E27FC236}">
                <a16:creationId xmlns:a16="http://schemas.microsoft.com/office/drawing/2014/main" id="{D9D95C2C-DB31-98D7-2C9A-2F34FEB2B0A5}"/>
              </a:ext>
            </a:extLst>
          </p:cNvPr>
          <p:cNvSpPr/>
          <p:nvPr/>
        </p:nvSpPr>
        <p:spPr>
          <a:xfrm>
            <a:off x="4722681" y="2458024"/>
            <a:ext cx="3987678" cy="1"/>
          </a:xfrm>
          <a:prstGeom prst="line">
            <a:avLst/>
          </a:prstGeom>
          <a:ln w="28575">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1" name="HTTP Request">
            <a:extLst>
              <a:ext uri="{FF2B5EF4-FFF2-40B4-BE49-F238E27FC236}">
                <a16:creationId xmlns:a16="http://schemas.microsoft.com/office/drawing/2014/main" id="{17F39382-5D39-308C-016E-37EC45C9CDAF}"/>
              </a:ext>
            </a:extLst>
          </p:cNvPr>
          <p:cNvSpPr txBox="1"/>
          <p:nvPr/>
        </p:nvSpPr>
        <p:spPr>
          <a:xfrm>
            <a:off x="5586021" y="20172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Request</a:t>
            </a:r>
          </a:p>
        </p:txBody>
      </p:sp>
      <p:sp>
        <p:nvSpPr>
          <p:cNvPr id="12" name="Line">
            <a:extLst>
              <a:ext uri="{FF2B5EF4-FFF2-40B4-BE49-F238E27FC236}">
                <a16:creationId xmlns:a16="http://schemas.microsoft.com/office/drawing/2014/main" id="{79B297BE-3ABA-D513-540D-1BAA6A19D158}"/>
              </a:ext>
            </a:extLst>
          </p:cNvPr>
          <p:cNvSpPr/>
          <p:nvPr/>
        </p:nvSpPr>
        <p:spPr>
          <a:xfrm flipH="1" flipV="1">
            <a:off x="4573180" y="3274724"/>
            <a:ext cx="4105716" cy="2"/>
          </a:xfrm>
          <a:prstGeom prst="line">
            <a:avLst/>
          </a:prstGeom>
          <a:ln w="25400">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3" name="HTTP Response">
            <a:extLst>
              <a:ext uri="{FF2B5EF4-FFF2-40B4-BE49-F238E27FC236}">
                <a16:creationId xmlns:a16="http://schemas.microsoft.com/office/drawing/2014/main" id="{5E3831A4-3745-13FC-97BA-C93FD8CD6355}"/>
              </a:ext>
            </a:extLst>
          </p:cNvPr>
          <p:cNvSpPr txBox="1"/>
          <p:nvPr/>
        </p:nvSpPr>
        <p:spPr>
          <a:xfrm>
            <a:off x="5586021" y="28339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Response</a:t>
            </a:r>
          </a:p>
        </p:txBody>
      </p:sp>
      <p:pic>
        <p:nvPicPr>
          <p:cNvPr id="14" name="Image" descr="Image">
            <a:extLst>
              <a:ext uri="{FF2B5EF4-FFF2-40B4-BE49-F238E27FC236}">
                <a16:creationId xmlns:a16="http://schemas.microsoft.com/office/drawing/2014/main" id="{AF8591D3-DD50-2E07-E246-2FE8BCAA1EDE}"/>
              </a:ext>
            </a:extLst>
          </p:cNvPr>
          <p:cNvPicPr>
            <a:picLocks noChangeAspect="1"/>
          </p:cNvPicPr>
          <p:nvPr/>
        </p:nvPicPr>
        <p:blipFill>
          <a:blip r:embed="rId3"/>
          <a:stretch>
            <a:fillRect/>
          </a:stretch>
        </p:blipFill>
        <p:spPr>
          <a:xfrm>
            <a:off x="2955241" y="2017217"/>
            <a:ext cx="1080493" cy="1571626"/>
          </a:xfrm>
          <a:prstGeom prst="rect">
            <a:avLst/>
          </a:prstGeom>
          <a:ln w="12700">
            <a:miter lim="400000"/>
          </a:ln>
        </p:spPr>
      </p:pic>
      <p:sp>
        <p:nvSpPr>
          <p:cNvPr id="15" name="Frontend">
            <a:extLst>
              <a:ext uri="{FF2B5EF4-FFF2-40B4-BE49-F238E27FC236}">
                <a16:creationId xmlns:a16="http://schemas.microsoft.com/office/drawing/2014/main" id="{3C63197B-0D23-939B-FEC4-E08F2746049E}"/>
              </a:ext>
            </a:extLst>
          </p:cNvPr>
          <p:cNvSpPr/>
          <p:nvPr/>
        </p:nvSpPr>
        <p:spPr>
          <a:xfrm>
            <a:off x="8860069" y="2119214"/>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Server</a:t>
            </a:r>
            <a:endParaRP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736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t>Definition of key vocabulary</a:t>
            </a:r>
          </a:p>
          <a:p>
            <a:pPr marL="514350" indent="-514350">
              <a:buFont typeface="+mj-lt"/>
              <a:buAutoNum type="arabicPeriod"/>
            </a:pPr>
            <a:r>
              <a:rPr lang="en-US" dirty="0"/>
              <a:t>Some common vulnerabilities, and possible mitigations</a:t>
            </a:r>
          </a:p>
          <a:p>
            <a:pPr marL="514350" indent="-514350">
              <a:buFont typeface="+mj-lt"/>
              <a:buAutoNum type="arabicPeriod"/>
            </a:pPr>
            <a:r>
              <a:rPr lang="en-US" dirty="0"/>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0396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C4F2-39A4-896C-6051-E89693F78F42}"/>
              </a:ext>
            </a:extLst>
          </p:cNvPr>
          <p:cNvSpPr>
            <a:spLocks noGrp="1"/>
          </p:cNvSpPr>
          <p:nvPr>
            <p:ph type="title"/>
          </p:nvPr>
        </p:nvSpPr>
        <p:spPr/>
        <p:txBody>
          <a:bodyPr/>
          <a:lstStyle/>
          <a:p>
            <a:r>
              <a:rPr lang="en-US" dirty="0"/>
              <a:t>How does Amazon, Inc. know that this request is coming from Avery?</a:t>
            </a:r>
          </a:p>
        </p:txBody>
      </p:sp>
      <p:sp>
        <p:nvSpPr>
          <p:cNvPr id="3" name="Content Placeholder 2">
            <a:extLst>
              <a:ext uri="{FF2B5EF4-FFF2-40B4-BE49-F238E27FC236}">
                <a16:creationId xmlns:a16="http://schemas.microsoft.com/office/drawing/2014/main" id="{B09E1F54-DBF3-200F-69DF-0BE2A312C787}"/>
              </a:ext>
            </a:extLst>
          </p:cNvPr>
          <p:cNvSpPr>
            <a:spLocks noGrp="1"/>
          </p:cNvSpPr>
          <p:nvPr>
            <p:ph idx="1"/>
          </p:nvPr>
        </p:nvSpPr>
        <p:spPr/>
        <p:txBody>
          <a:bodyPr/>
          <a:lstStyle/>
          <a:p>
            <a:r>
              <a:rPr lang="en-US" dirty="0"/>
              <a:t>Password</a:t>
            </a:r>
          </a:p>
          <a:p>
            <a:pPr lvl="1"/>
            <a:r>
              <a:rPr lang="en-US" dirty="0"/>
              <a:t>Establishes that the request is coming from someone who knows Avery’s password</a:t>
            </a:r>
          </a:p>
          <a:p>
            <a:r>
              <a:rPr lang="en-US" dirty="0"/>
              <a:t>2-factor authentication is a way of linking Avery's password to the real Avery.</a:t>
            </a:r>
          </a:p>
          <a:p>
            <a:pPr lvl="1"/>
            <a:r>
              <a:rPr lang="en-US" dirty="0"/>
              <a:t>Something the real Avery has (physical key, bank card, device token)</a:t>
            </a:r>
          </a:p>
          <a:p>
            <a:pPr lvl="1"/>
            <a:r>
              <a:rPr lang="en-US" dirty="0"/>
              <a:t>Something the real Avery knows (name of first pet, etc.)</a:t>
            </a:r>
          </a:p>
          <a:p>
            <a:pPr lvl="1"/>
            <a:r>
              <a:rPr lang="en-US" dirty="0"/>
              <a:t>Something </a:t>
            </a:r>
            <a:r>
              <a:rPr lang="en-US"/>
              <a:t>the real Avery </a:t>
            </a:r>
            <a:r>
              <a:rPr lang="en-US" dirty="0"/>
              <a:t>is (biometrics, address history, etc.)</a:t>
            </a:r>
          </a:p>
        </p:txBody>
      </p:sp>
      <p:sp>
        <p:nvSpPr>
          <p:cNvPr id="4" name="Slide Number Placeholder 3">
            <a:extLst>
              <a:ext uri="{FF2B5EF4-FFF2-40B4-BE49-F238E27FC236}">
                <a16:creationId xmlns:a16="http://schemas.microsoft.com/office/drawing/2014/main" id="{4A77DFB3-C115-B0B1-82BE-3327D447388C}"/>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21786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B83-8809-2F5D-EB2A-1C32786220BC}"/>
              </a:ext>
            </a:extLst>
          </p:cNvPr>
          <p:cNvSpPr>
            <a:spLocks noGrp="1"/>
          </p:cNvSpPr>
          <p:nvPr>
            <p:ph type="title"/>
          </p:nvPr>
        </p:nvSpPr>
        <p:spPr/>
        <p:txBody>
          <a:bodyPr>
            <a:normAutofit/>
          </a:bodyPr>
          <a:lstStyle/>
          <a:p>
            <a:r>
              <a:rPr lang="en-US" dirty="0"/>
              <a:t>How does Avery know that this request is coming from Amazon, Inc.?</a:t>
            </a:r>
          </a:p>
        </p:txBody>
      </p:sp>
      <p:sp>
        <p:nvSpPr>
          <p:cNvPr id="3" name="Content Placeholder 2">
            <a:extLst>
              <a:ext uri="{FF2B5EF4-FFF2-40B4-BE49-F238E27FC236}">
                <a16:creationId xmlns:a16="http://schemas.microsoft.com/office/drawing/2014/main" id="{1F76954A-0E38-1180-C63A-3FD7F887A28B}"/>
              </a:ext>
            </a:extLst>
          </p:cNvPr>
          <p:cNvSpPr>
            <a:spLocks noGrp="1"/>
          </p:cNvSpPr>
          <p:nvPr>
            <p:ph idx="1"/>
          </p:nvPr>
        </p:nvSpPr>
        <p:spPr/>
        <p:txBody>
          <a:bodyPr/>
          <a:lstStyle/>
          <a:p>
            <a:r>
              <a:rPr lang="en-US" dirty="0"/>
              <a:t>Hmm, good question!</a:t>
            </a:r>
          </a:p>
          <a:p>
            <a:r>
              <a:rPr lang="en-US" dirty="0"/>
              <a:t>The answer depends on public-key cryptography</a:t>
            </a:r>
          </a:p>
          <a:p>
            <a:pPr lvl="1"/>
            <a:r>
              <a:rPr lang="en-US" dirty="0"/>
              <a:t>also called "asymmetric cryptography"</a:t>
            </a:r>
          </a:p>
          <a:p>
            <a:r>
              <a:rPr lang="en-US" dirty="0"/>
              <a:t>PKI can be used to answer these questions, and many, many more.</a:t>
            </a:r>
          </a:p>
        </p:txBody>
      </p:sp>
      <p:sp>
        <p:nvSpPr>
          <p:cNvPr id="4" name="Slide Number Placeholder 3">
            <a:extLst>
              <a:ext uri="{FF2B5EF4-FFF2-40B4-BE49-F238E27FC236}">
                <a16:creationId xmlns:a16="http://schemas.microsoft.com/office/drawing/2014/main" id="{BDD2818E-200E-8EF9-D327-9CA382FB4830}"/>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14" name="TextBox 13">
            <a:extLst>
              <a:ext uri="{FF2B5EF4-FFF2-40B4-BE49-F238E27FC236}">
                <a16:creationId xmlns:a16="http://schemas.microsoft.com/office/drawing/2014/main" id="{072C06D7-8286-68E7-CC7C-E091544541BD}"/>
              </a:ext>
            </a:extLst>
          </p:cNvPr>
          <p:cNvSpPr txBox="1"/>
          <p:nvPr/>
        </p:nvSpPr>
        <p:spPr>
          <a:xfrm flipH="1" flipV="1">
            <a:off x="12767121" y="3075189"/>
            <a:ext cx="45719"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73864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742-32AB-AA14-EA0A-DB348D0A1DEE}"/>
              </a:ext>
            </a:extLst>
          </p:cNvPr>
          <p:cNvSpPr>
            <a:spLocks noGrp="1"/>
          </p:cNvSpPr>
          <p:nvPr>
            <p:ph type="title"/>
          </p:nvPr>
        </p:nvSpPr>
        <p:spPr/>
        <p:txBody>
          <a:bodyPr/>
          <a:lstStyle/>
          <a:p>
            <a:r>
              <a:rPr lang="en-US" dirty="0"/>
              <a:t>Public-Key Cryptography in a nutshell</a:t>
            </a:r>
          </a:p>
        </p:txBody>
      </p:sp>
      <p:sp>
        <p:nvSpPr>
          <p:cNvPr id="3" name="Content Placeholder 2">
            <a:extLst>
              <a:ext uri="{FF2B5EF4-FFF2-40B4-BE49-F238E27FC236}">
                <a16:creationId xmlns:a16="http://schemas.microsoft.com/office/drawing/2014/main" id="{2597ABB4-F004-0A30-F785-60B74E3C41DB}"/>
              </a:ext>
            </a:extLst>
          </p:cNvPr>
          <p:cNvSpPr>
            <a:spLocks noGrp="1"/>
          </p:cNvSpPr>
          <p:nvPr>
            <p:ph idx="1"/>
          </p:nvPr>
        </p:nvSpPr>
        <p:spPr/>
        <p:txBody>
          <a:bodyPr>
            <a:normAutofit/>
          </a:bodyPr>
          <a:lstStyle/>
          <a:p>
            <a:endParaRPr lang="en-US" dirty="0"/>
          </a:p>
          <a:p>
            <a:r>
              <a:rPr lang="en-US" dirty="0"/>
              <a:t>Here’s Avery. </a:t>
            </a:r>
          </a:p>
          <a:p>
            <a:endParaRPr lang="en-US" dirty="0"/>
          </a:p>
          <a:p>
            <a:endParaRPr lang="en-US" dirty="0"/>
          </a:p>
          <a:p>
            <a:r>
              <a:rPr lang="en-US" dirty="0"/>
              <a:t>Here are some of Avery’s friends</a:t>
            </a:r>
          </a:p>
          <a:p>
            <a:endParaRPr lang="en-US" dirty="0"/>
          </a:p>
        </p:txBody>
      </p:sp>
      <p:sp>
        <p:nvSpPr>
          <p:cNvPr id="4" name="Slide Number Placeholder 3">
            <a:extLst>
              <a:ext uri="{FF2B5EF4-FFF2-40B4-BE49-F238E27FC236}">
                <a16:creationId xmlns:a16="http://schemas.microsoft.com/office/drawing/2014/main" id="{EBD2023D-042D-0340-60AE-5637572A35CC}"/>
              </a:ext>
            </a:extLst>
          </p:cNvPr>
          <p:cNvSpPr>
            <a:spLocks noGrp="1"/>
          </p:cNvSpPr>
          <p:nvPr>
            <p:ph type="sldNum" sz="quarter" idx="12"/>
          </p:nvPr>
        </p:nvSpPr>
        <p:spPr/>
        <p:txBody>
          <a:bodyPr/>
          <a:lstStyle/>
          <a:p>
            <a:fld id="{20F37917-FD3A-4669-9018-DA04BCDD3D75}" type="slidenum">
              <a:rPr lang="en-US" smtClean="0"/>
              <a:t>32</a:t>
            </a:fld>
            <a:endParaRPr lang="en-US"/>
          </a:p>
        </p:txBody>
      </p:sp>
      <p:pic>
        <p:nvPicPr>
          <p:cNvPr id="5" name="Image" descr="Image">
            <a:extLst>
              <a:ext uri="{FF2B5EF4-FFF2-40B4-BE49-F238E27FC236}">
                <a16:creationId xmlns:a16="http://schemas.microsoft.com/office/drawing/2014/main" id="{7656F334-F4D0-5081-1E5A-8AAC22A03FD7}"/>
              </a:ext>
            </a:extLst>
          </p:cNvPr>
          <p:cNvPicPr>
            <a:picLocks noChangeAspect="1"/>
          </p:cNvPicPr>
          <p:nvPr/>
        </p:nvPicPr>
        <p:blipFill>
          <a:blip r:embed="rId3"/>
          <a:stretch>
            <a:fillRect/>
          </a:stretch>
        </p:blipFill>
        <p:spPr>
          <a:xfrm>
            <a:off x="3701380" y="1500160"/>
            <a:ext cx="1080493" cy="1571626"/>
          </a:xfrm>
          <a:prstGeom prst="rect">
            <a:avLst/>
          </a:prstGeom>
          <a:ln w="12700">
            <a:miter lim="400000"/>
          </a:ln>
        </p:spPr>
      </p:pic>
      <p:grpSp>
        <p:nvGrpSpPr>
          <p:cNvPr id="11" name="Group 10">
            <a:extLst>
              <a:ext uri="{FF2B5EF4-FFF2-40B4-BE49-F238E27FC236}">
                <a16:creationId xmlns:a16="http://schemas.microsoft.com/office/drawing/2014/main" id="{0E5EA3A1-D017-FE9E-6086-E90BA71E9E13}"/>
              </a:ext>
            </a:extLst>
          </p:cNvPr>
          <p:cNvGrpSpPr/>
          <p:nvPr/>
        </p:nvGrpSpPr>
        <p:grpSpPr>
          <a:xfrm>
            <a:off x="6906625" y="2408409"/>
            <a:ext cx="2105623" cy="2300132"/>
            <a:chOff x="6671846" y="2803825"/>
            <a:chExt cx="2105623" cy="2300132"/>
          </a:xfrm>
        </p:grpSpPr>
        <p:pic>
          <p:nvPicPr>
            <p:cNvPr id="6" name="Image" descr="Image">
              <a:extLst>
                <a:ext uri="{FF2B5EF4-FFF2-40B4-BE49-F238E27FC236}">
                  <a16:creationId xmlns:a16="http://schemas.microsoft.com/office/drawing/2014/main" id="{C4711D4B-057E-E541-A953-338B39EB43DA}"/>
                </a:ext>
              </a:extLst>
            </p:cNvPr>
            <p:cNvPicPr>
              <a:picLocks noChangeAspect="1"/>
            </p:cNvPicPr>
            <p:nvPr/>
          </p:nvPicPr>
          <p:blipFill>
            <a:blip r:embed="rId3"/>
            <a:stretch>
              <a:fillRect/>
            </a:stretch>
          </p:blipFill>
          <p:spPr>
            <a:xfrm>
              <a:off x="6671846" y="2803825"/>
              <a:ext cx="738283" cy="1073866"/>
            </a:xfrm>
            <a:prstGeom prst="rect">
              <a:avLst/>
            </a:prstGeom>
            <a:ln w="12700">
              <a:miter lim="400000"/>
            </a:ln>
          </p:spPr>
        </p:pic>
        <p:pic>
          <p:nvPicPr>
            <p:cNvPr id="7" name="Image" descr="Image">
              <a:extLst>
                <a:ext uri="{FF2B5EF4-FFF2-40B4-BE49-F238E27FC236}">
                  <a16:creationId xmlns:a16="http://schemas.microsoft.com/office/drawing/2014/main" id="{55A28F06-BBC0-5695-6AA7-4DCC926B954D}"/>
                </a:ext>
              </a:extLst>
            </p:cNvPr>
            <p:cNvPicPr>
              <a:picLocks noChangeAspect="1"/>
            </p:cNvPicPr>
            <p:nvPr/>
          </p:nvPicPr>
          <p:blipFill>
            <a:blip r:embed="rId3"/>
            <a:stretch>
              <a:fillRect/>
            </a:stretch>
          </p:blipFill>
          <p:spPr>
            <a:xfrm>
              <a:off x="7013681" y="3110392"/>
              <a:ext cx="738283" cy="1073866"/>
            </a:xfrm>
            <a:prstGeom prst="rect">
              <a:avLst/>
            </a:prstGeom>
            <a:ln w="12700">
              <a:miter lim="400000"/>
            </a:ln>
          </p:spPr>
        </p:pic>
        <p:pic>
          <p:nvPicPr>
            <p:cNvPr id="8" name="Image" descr="Image">
              <a:extLst>
                <a:ext uri="{FF2B5EF4-FFF2-40B4-BE49-F238E27FC236}">
                  <a16:creationId xmlns:a16="http://schemas.microsoft.com/office/drawing/2014/main" id="{73C8BA84-1AB8-75A8-E7B1-A43C2461FBD6}"/>
                </a:ext>
              </a:extLst>
            </p:cNvPr>
            <p:cNvPicPr>
              <a:picLocks noChangeAspect="1"/>
            </p:cNvPicPr>
            <p:nvPr/>
          </p:nvPicPr>
          <p:blipFill>
            <a:blip r:embed="rId3"/>
            <a:stretch>
              <a:fillRect/>
            </a:stretch>
          </p:blipFill>
          <p:spPr>
            <a:xfrm>
              <a:off x="7355516" y="3416959"/>
              <a:ext cx="738283" cy="1073866"/>
            </a:xfrm>
            <a:prstGeom prst="rect">
              <a:avLst/>
            </a:prstGeom>
            <a:ln w="12700">
              <a:miter lim="400000"/>
            </a:ln>
          </p:spPr>
        </p:pic>
        <p:pic>
          <p:nvPicPr>
            <p:cNvPr id="9" name="Image" descr="Image">
              <a:extLst>
                <a:ext uri="{FF2B5EF4-FFF2-40B4-BE49-F238E27FC236}">
                  <a16:creationId xmlns:a16="http://schemas.microsoft.com/office/drawing/2014/main" id="{0E933B86-D482-F925-ACC9-BBAD72C48E5A}"/>
                </a:ext>
              </a:extLst>
            </p:cNvPr>
            <p:cNvPicPr>
              <a:picLocks noChangeAspect="1"/>
            </p:cNvPicPr>
            <p:nvPr/>
          </p:nvPicPr>
          <p:blipFill>
            <a:blip r:embed="rId3"/>
            <a:stretch>
              <a:fillRect/>
            </a:stretch>
          </p:blipFill>
          <p:spPr>
            <a:xfrm>
              <a:off x="7697351" y="3723526"/>
              <a:ext cx="738283" cy="1073866"/>
            </a:xfrm>
            <a:prstGeom prst="rect">
              <a:avLst/>
            </a:prstGeom>
            <a:ln w="12700">
              <a:miter lim="400000"/>
            </a:ln>
          </p:spPr>
        </p:pic>
        <p:pic>
          <p:nvPicPr>
            <p:cNvPr id="10" name="Image" descr="Image">
              <a:extLst>
                <a:ext uri="{FF2B5EF4-FFF2-40B4-BE49-F238E27FC236}">
                  <a16:creationId xmlns:a16="http://schemas.microsoft.com/office/drawing/2014/main" id="{80021A49-B8BB-0151-AA5E-1BFCB78BB4EF}"/>
                </a:ext>
              </a:extLst>
            </p:cNvPr>
            <p:cNvPicPr>
              <a:picLocks noChangeAspect="1"/>
            </p:cNvPicPr>
            <p:nvPr/>
          </p:nvPicPr>
          <p:blipFill>
            <a:blip r:embed="rId3"/>
            <a:stretch>
              <a:fillRect/>
            </a:stretch>
          </p:blipFill>
          <p:spPr>
            <a:xfrm>
              <a:off x="8039186" y="4030091"/>
              <a:ext cx="738283" cy="1073866"/>
            </a:xfrm>
            <a:prstGeom prst="rect">
              <a:avLst/>
            </a:prstGeom>
            <a:ln w="12700">
              <a:miter lim="400000"/>
            </a:ln>
          </p:spPr>
        </p:pic>
      </p:grpSp>
    </p:spTree>
    <p:extLst>
      <p:ext uri="{BB962C8B-B14F-4D97-AF65-F5344CB8AC3E}">
        <p14:creationId xmlns:p14="http://schemas.microsoft.com/office/powerpoint/2010/main" val="383829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742-32AB-AA14-EA0A-DB348D0A1DEE}"/>
              </a:ext>
            </a:extLst>
          </p:cNvPr>
          <p:cNvSpPr>
            <a:spLocks noGrp="1"/>
          </p:cNvSpPr>
          <p:nvPr>
            <p:ph type="title"/>
          </p:nvPr>
        </p:nvSpPr>
        <p:spPr/>
        <p:txBody>
          <a:bodyPr/>
          <a:lstStyle/>
          <a:p>
            <a:r>
              <a:rPr lang="en-US" dirty="0"/>
              <a:t>Avery has two keys</a:t>
            </a:r>
          </a:p>
        </p:txBody>
      </p:sp>
      <p:sp>
        <p:nvSpPr>
          <p:cNvPr id="3" name="Content Placeholder 2">
            <a:extLst>
              <a:ext uri="{FF2B5EF4-FFF2-40B4-BE49-F238E27FC236}">
                <a16:creationId xmlns:a16="http://schemas.microsoft.com/office/drawing/2014/main" id="{2597ABB4-F004-0A30-F785-60B74E3C41DB}"/>
              </a:ext>
            </a:extLst>
          </p:cNvPr>
          <p:cNvSpPr>
            <a:spLocks noGrp="1"/>
          </p:cNvSpPr>
          <p:nvPr>
            <p:ph idx="1"/>
          </p:nvPr>
        </p:nvSpPr>
        <p:spPr>
          <a:xfrm>
            <a:off x="838200" y="1500160"/>
            <a:ext cx="6927574" cy="4351338"/>
          </a:xfrm>
        </p:spPr>
        <p:txBody>
          <a:bodyPr>
            <a:normAutofit/>
          </a:bodyPr>
          <a:lstStyle/>
          <a:p>
            <a:endParaRPr lang="en-US" dirty="0"/>
          </a:p>
          <a:p>
            <a:r>
              <a:rPr lang="en-US" dirty="0"/>
              <a:t>Here’s Avery. </a:t>
            </a:r>
          </a:p>
          <a:p>
            <a:r>
              <a:rPr lang="en-US" dirty="0"/>
              <a:t>Avery has a private key:</a:t>
            </a:r>
          </a:p>
          <a:p>
            <a:pPr lvl="1"/>
            <a:r>
              <a:rPr lang="en-US" dirty="0"/>
              <a:t>Avery keeps it private;</a:t>
            </a:r>
          </a:p>
          <a:p>
            <a:pPr lvl="1"/>
            <a:r>
              <a:rPr lang="en-US" dirty="0"/>
              <a:t>nobody else knows it</a:t>
            </a:r>
          </a:p>
          <a:p>
            <a:r>
              <a:rPr lang="en-US" dirty="0"/>
              <a:t>Avery also has a public key</a:t>
            </a:r>
          </a:p>
          <a:p>
            <a:pPr lvl="1"/>
            <a:r>
              <a:rPr lang="en-US" dirty="0"/>
              <a:t>Avery puts it where anybody who needs it can find it</a:t>
            </a:r>
          </a:p>
          <a:p>
            <a:pPr marL="0" indent="0">
              <a:buNone/>
            </a:pPr>
            <a:endParaRPr lang="en-US" dirty="0"/>
          </a:p>
        </p:txBody>
      </p:sp>
      <p:sp>
        <p:nvSpPr>
          <p:cNvPr id="4" name="Slide Number Placeholder 3">
            <a:extLst>
              <a:ext uri="{FF2B5EF4-FFF2-40B4-BE49-F238E27FC236}">
                <a16:creationId xmlns:a16="http://schemas.microsoft.com/office/drawing/2014/main" id="{EBD2023D-042D-0340-60AE-5637572A35CC}"/>
              </a:ext>
            </a:extLst>
          </p:cNvPr>
          <p:cNvSpPr>
            <a:spLocks noGrp="1"/>
          </p:cNvSpPr>
          <p:nvPr>
            <p:ph type="sldNum" sz="quarter" idx="12"/>
          </p:nvPr>
        </p:nvSpPr>
        <p:spPr/>
        <p:txBody>
          <a:bodyPr/>
          <a:lstStyle/>
          <a:p>
            <a:fld id="{20F37917-FD3A-4669-9018-DA04BCDD3D75}" type="slidenum">
              <a:rPr lang="en-US" smtClean="0"/>
              <a:t>33</a:t>
            </a:fld>
            <a:endParaRPr lang="en-US"/>
          </a:p>
        </p:txBody>
      </p:sp>
      <p:pic>
        <p:nvPicPr>
          <p:cNvPr id="5" name="Image" descr="Image">
            <a:extLst>
              <a:ext uri="{FF2B5EF4-FFF2-40B4-BE49-F238E27FC236}">
                <a16:creationId xmlns:a16="http://schemas.microsoft.com/office/drawing/2014/main" id="{7656F334-F4D0-5081-1E5A-8AAC22A03FD7}"/>
              </a:ext>
            </a:extLst>
          </p:cNvPr>
          <p:cNvPicPr>
            <a:picLocks noChangeAspect="1"/>
          </p:cNvPicPr>
          <p:nvPr/>
        </p:nvPicPr>
        <p:blipFill>
          <a:blip r:embed="rId3"/>
          <a:stretch>
            <a:fillRect/>
          </a:stretch>
        </p:blipFill>
        <p:spPr>
          <a:xfrm>
            <a:off x="3360198" y="1621322"/>
            <a:ext cx="657804" cy="956806"/>
          </a:xfrm>
          <a:prstGeom prst="rect">
            <a:avLst/>
          </a:prstGeom>
          <a:ln w="12700">
            <a:miter lim="400000"/>
          </a:ln>
        </p:spPr>
      </p:pic>
      <p:grpSp>
        <p:nvGrpSpPr>
          <p:cNvPr id="12" name="Group">
            <a:extLst>
              <a:ext uri="{FF2B5EF4-FFF2-40B4-BE49-F238E27FC236}">
                <a16:creationId xmlns:a16="http://schemas.microsoft.com/office/drawing/2014/main" id="{8C8EEAFC-4689-31D6-A81D-C406BBCBCB9A}"/>
              </a:ext>
            </a:extLst>
          </p:cNvPr>
          <p:cNvGrpSpPr/>
          <p:nvPr/>
        </p:nvGrpSpPr>
        <p:grpSpPr>
          <a:xfrm>
            <a:off x="4101625" y="2106931"/>
            <a:ext cx="1527742" cy="1387344"/>
            <a:chOff x="0" y="0"/>
            <a:chExt cx="1483708" cy="1478426"/>
          </a:xfrm>
        </p:grpSpPr>
        <p:sp>
          <p:nvSpPr>
            <p:cNvPr id="13" name="Key">
              <a:extLst>
                <a:ext uri="{FF2B5EF4-FFF2-40B4-BE49-F238E27FC236}">
                  <a16:creationId xmlns:a16="http://schemas.microsoft.com/office/drawing/2014/main" id="{A386E2AF-0F5E-9C05-D3EA-35EA0A33F8A7}"/>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4" name="amazon.com private key">
              <a:extLst>
                <a:ext uri="{FF2B5EF4-FFF2-40B4-BE49-F238E27FC236}">
                  <a16:creationId xmlns:a16="http://schemas.microsoft.com/office/drawing/2014/main" id="{3AA0873D-74D7-50EE-0964-8FB1E73139E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9" name="Picture 18" descr="A billboard with a blue sky&#10;&#10;Description automatically generated">
            <a:extLst>
              <a:ext uri="{FF2B5EF4-FFF2-40B4-BE49-F238E27FC236}">
                <a16:creationId xmlns:a16="http://schemas.microsoft.com/office/drawing/2014/main" id="{539B815A-B2BD-3CCC-48B5-3A04B26C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712" y="3277628"/>
            <a:ext cx="3874976" cy="2582671"/>
          </a:xfrm>
          <a:prstGeom prst="rect">
            <a:avLst/>
          </a:prstGeom>
        </p:spPr>
      </p:pic>
      <p:grpSp>
        <p:nvGrpSpPr>
          <p:cNvPr id="15" name="Group">
            <a:extLst>
              <a:ext uri="{FF2B5EF4-FFF2-40B4-BE49-F238E27FC236}">
                <a16:creationId xmlns:a16="http://schemas.microsoft.com/office/drawing/2014/main" id="{E541ADDC-7D95-48D2-B4A1-0E1E1E323DB8}"/>
              </a:ext>
            </a:extLst>
          </p:cNvPr>
          <p:cNvGrpSpPr/>
          <p:nvPr/>
        </p:nvGrpSpPr>
        <p:grpSpPr>
          <a:xfrm>
            <a:off x="10220787" y="3675829"/>
            <a:ext cx="1527743" cy="1387342"/>
            <a:chOff x="0" y="0"/>
            <a:chExt cx="1483708" cy="1478425"/>
          </a:xfrm>
        </p:grpSpPr>
        <p:sp>
          <p:nvSpPr>
            <p:cNvPr id="16" name="Key">
              <a:extLst>
                <a:ext uri="{FF2B5EF4-FFF2-40B4-BE49-F238E27FC236}">
                  <a16:creationId xmlns:a16="http://schemas.microsoft.com/office/drawing/2014/main" id="{556A1552-3DE1-8FB5-D072-BB06E69A6BE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ublic key">
              <a:extLst>
                <a:ext uri="{FF2B5EF4-FFF2-40B4-BE49-F238E27FC236}">
                  <a16:creationId xmlns:a16="http://schemas.microsoft.com/office/drawing/2014/main" id="{C6F01042-9FA2-EA3A-C209-1A031CDD0166}"/>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20" name="TextBox 19">
            <a:extLst>
              <a:ext uri="{FF2B5EF4-FFF2-40B4-BE49-F238E27FC236}">
                <a16:creationId xmlns:a16="http://schemas.microsoft.com/office/drawing/2014/main" id="{1012D76C-309C-03B4-1B33-7B0F29D084AF}"/>
              </a:ext>
            </a:extLst>
          </p:cNvPr>
          <p:cNvSpPr txBox="1"/>
          <p:nvPr/>
        </p:nvSpPr>
        <p:spPr>
          <a:xfrm>
            <a:off x="8488228" y="3858632"/>
            <a:ext cx="2113511" cy="7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accent6">
                    <a:lumMod val="75000"/>
                  </a:schemeClr>
                </a:solidFill>
                <a:latin typeface="Broadway" panose="04040905080B02020502" pitchFamily="82" charset="0"/>
              </a:rPr>
              <a:t>AVERY'S KEY:</a:t>
            </a:r>
          </a:p>
        </p:txBody>
      </p:sp>
    </p:spTree>
    <p:extLst>
      <p:ext uri="{BB962C8B-B14F-4D97-AF65-F5344CB8AC3E}">
        <p14:creationId xmlns:p14="http://schemas.microsoft.com/office/powerpoint/2010/main" val="681746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742-32AB-AA14-EA0A-DB348D0A1DEE}"/>
              </a:ext>
            </a:extLst>
          </p:cNvPr>
          <p:cNvSpPr>
            <a:spLocks noGrp="1"/>
          </p:cNvSpPr>
          <p:nvPr>
            <p:ph type="title"/>
          </p:nvPr>
        </p:nvSpPr>
        <p:spPr/>
        <p:txBody>
          <a:bodyPr/>
          <a:lstStyle/>
          <a:p>
            <a:r>
              <a:rPr lang="en-US" dirty="0"/>
              <a:t>Blair also has two keys</a:t>
            </a:r>
          </a:p>
        </p:txBody>
      </p:sp>
      <p:sp>
        <p:nvSpPr>
          <p:cNvPr id="3" name="Content Placeholder 2">
            <a:extLst>
              <a:ext uri="{FF2B5EF4-FFF2-40B4-BE49-F238E27FC236}">
                <a16:creationId xmlns:a16="http://schemas.microsoft.com/office/drawing/2014/main" id="{2597ABB4-F004-0A30-F785-60B74E3C41DB}"/>
              </a:ext>
            </a:extLst>
          </p:cNvPr>
          <p:cNvSpPr>
            <a:spLocks noGrp="1"/>
          </p:cNvSpPr>
          <p:nvPr>
            <p:ph idx="1"/>
          </p:nvPr>
        </p:nvSpPr>
        <p:spPr>
          <a:xfrm>
            <a:off x="838200" y="1500160"/>
            <a:ext cx="6624430" cy="4351338"/>
          </a:xfrm>
        </p:spPr>
        <p:txBody>
          <a:bodyPr>
            <a:normAutofit lnSpcReduction="10000"/>
          </a:bodyPr>
          <a:lstStyle/>
          <a:p>
            <a:endParaRPr lang="en-US" dirty="0"/>
          </a:p>
          <a:p>
            <a:r>
              <a:rPr lang="en-US" dirty="0"/>
              <a:t>Here’s Blair. </a:t>
            </a:r>
          </a:p>
          <a:p>
            <a:r>
              <a:rPr lang="en-US" dirty="0"/>
              <a:t>Blair has a private key:</a:t>
            </a:r>
          </a:p>
          <a:p>
            <a:pPr lvl="1"/>
            <a:r>
              <a:rPr lang="en-US" dirty="0"/>
              <a:t>Blair keeps it private;</a:t>
            </a:r>
          </a:p>
          <a:p>
            <a:pPr lvl="1"/>
            <a:r>
              <a:rPr lang="en-US" dirty="0"/>
              <a:t>nobody else knows it</a:t>
            </a:r>
          </a:p>
          <a:p>
            <a:r>
              <a:rPr lang="en-US" dirty="0"/>
              <a:t>Blair also has a public key</a:t>
            </a:r>
          </a:p>
          <a:p>
            <a:pPr lvl="1"/>
            <a:r>
              <a:rPr lang="en-US" dirty="0"/>
              <a:t>Blair puts it where anybody who needs it can find it</a:t>
            </a:r>
          </a:p>
          <a:p>
            <a:pPr lvl="1"/>
            <a:r>
              <a:rPr lang="en-US" dirty="0"/>
              <a:t>How do I know that this public key really belongs to Blair and not somebody else?</a:t>
            </a:r>
          </a:p>
          <a:p>
            <a:pPr lvl="2"/>
            <a:r>
              <a:rPr lang="en-US" dirty="0"/>
              <a:t>we'll talk about that later….</a:t>
            </a:r>
          </a:p>
          <a:p>
            <a:pPr marL="0" indent="0">
              <a:buNone/>
            </a:pPr>
            <a:endParaRPr lang="en-US" dirty="0"/>
          </a:p>
        </p:txBody>
      </p:sp>
      <p:sp>
        <p:nvSpPr>
          <p:cNvPr id="4" name="Slide Number Placeholder 3">
            <a:extLst>
              <a:ext uri="{FF2B5EF4-FFF2-40B4-BE49-F238E27FC236}">
                <a16:creationId xmlns:a16="http://schemas.microsoft.com/office/drawing/2014/main" id="{EBD2023D-042D-0340-60AE-5637572A35CC}"/>
              </a:ext>
            </a:extLst>
          </p:cNvPr>
          <p:cNvSpPr>
            <a:spLocks noGrp="1"/>
          </p:cNvSpPr>
          <p:nvPr>
            <p:ph type="sldNum" sz="quarter" idx="12"/>
          </p:nvPr>
        </p:nvSpPr>
        <p:spPr/>
        <p:txBody>
          <a:bodyPr/>
          <a:lstStyle/>
          <a:p>
            <a:fld id="{20F37917-FD3A-4669-9018-DA04BCDD3D75}" type="slidenum">
              <a:rPr lang="en-US" smtClean="0"/>
              <a:t>34</a:t>
            </a:fld>
            <a:endParaRPr lang="en-US"/>
          </a:p>
        </p:txBody>
      </p:sp>
      <p:grpSp>
        <p:nvGrpSpPr>
          <p:cNvPr id="12" name="Group">
            <a:extLst>
              <a:ext uri="{FF2B5EF4-FFF2-40B4-BE49-F238E27FC236}">
                <a16:creationId xmlns:a16="http://schemas.microsoft.com/office/drawing/2014/main" id="{8C8EEAFC-4689-31D6-A81D-C406BBCBCB9A}"/>
              </a:ext>
            </a:extLst>
          </p:cNvPr>
          <p:cNvGrpSpPr/>
          <p:nvPr/>
        </p:nvGrpSpPr>
        <p:grpSpPr>
          <a:xfrm>
            <a:off x="4189954" y="2125764"/>
            <a:ext cx="1527742" cy="1387344"/>
            <a:chOff x="0" y="0"/>
            <a:chExt cx="1483708" cy="1478426"/>
          </a:xfrm>
        </p:grpSpPr>
        <p:sp>
          <p:nvSpPr>
            <p:cNvPr id="13" name="Key">
              <a:extLst>
                <a:ext uri="{FF2B5EF4-FFF2-40B4-BE49-F238E27FC236}">
                  <a16:creationId xmlns:a16="http://schemas.microsoft.com/office/drawing/2014/main" id="{A386E2AF-0F5E-9C05-D3EA-35EA0A33F8A7}"/>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4" name="amazon.com private key">
              <a:extLst>
                <a:ext uri="{FF2B5EF4-FFF2-40B4-BE49-F238E27FC236}">
                  <a16:creationId xmlns:a16="http://schemas.microsoft.com/office/drawing/2014/main" id="{3AA0873D-74D7-50EE-0964-8FB1E73139E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9" name="Picture 18" descr="A billboard with a blue sky&#10;&#10;Description automatically generated">
            <a:extLst>
              <a:ext uri="{FF2B5EF4-FFF2-40B4-BE49-F238E27FC236}">
                <a16:creationId xmlns:a16="http://schemas.microsoft.com/office/drawing/2014/main" id="{539B815A-B2BD-3CCC-48B5-3A04B26C5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627" y="3268827"/>
            <a:ext cx="3874976" cy="2582671"/>
          </a:xfrm>
          <a:prstGeom prst="rect">
            <a:avLst/>
          </a:prstGeom>
        </p:spPr>
      </p:pic>
      <p:grpSp>
        <p:nvGrpSpPr>
          <p:cNvPr id="15" name="Group">
            <a:extLst>
              <a:ext uri="{FF2B5EF4-FFF2-40B4-BE49-F238E27FC236}">
                <a16:creationId xmlns:a16="http://schemas.microsoft.com/office/drawing/2014/main" id="{E541ADDC-7D95-48D2-B4A1-0E1E1E323DB8}"/>
              </a:ext>
            </a:extLst>
          </p:cNvPr>
          <p:cNvGrpSpPr/>
          <p:nvPr/>
        </p:nvGrpSpPr>
        <p:grpSpPr>
          <a:xfrm>
            <a:off x="9995452" y="3606837"/>
            <a:ext cx="1527743" cy="1387342"/>
            <a:chOff x="0" y="0"/>
            <a:chExt cx="1483708" cy="1478425"/>
          </a:xfrm>
        </p:grpSpPr>
        <p:sp>
          <p:nvSpPr>
            <p:cNvPr id="16" name="Key">
              <a:extLst>
                <a:ext uri="{FF2B5EF4-FFF2-40B4-BE49-F238E27FC236}">
                  <a16:creationId xmlns:a16="http://schemas.microsoft.com/office/drawing/2014/main" id="{556A1552-3DE1-8FB5-D072-BB06E69A6BE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ublic key">
              <a:extLst>
                <a:ext uri="{FF2B5EF4-FFF2-40B4-BE49-F238E27FC236}">
                  <a16:creationId xmlns:a16="http://schemas.microsoft.com/office/drawing/2014/main" id="{C6F01042-9FA2-EA3A-C209-1A031CDD0166}"/>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20" name="TextBox 19">
            <a:extLst>
              <a:ext uri="{FF2B5EF4-FFF2-40B4-BE49-F238E27FC236}">
                <a16:creationId xmlns:a16="http://schemas.microsoft.com/office/drawing/2014/main" id="{1012D76C-309C-03B4-1B33-7B0F29D084AF}"/>
              </a:ext>
            </a:extLst>
          </p:cNvPr>
          <p:cNvSpPr txBox="1"/>
          <p:nvPr/>
        </p:nvSpPr>
        <p:spPr>
          <a:xfrm>
            <a:off x="8488228" y="3858632"/>
            <a:ext cx="2113511" cy="7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accent6">
                    <a:lumMod val="75000"/>
                  </a:schemeClr>
                </a:solidFill>
                <a:latin typeface="Broadway" panose="04040905080B02020502" pitchFamily="82" charset="0"/>
              </a:rPr>
              <a:t>BLAIR'S KEY:</a:t>
            </a:r>
          </a:p>
        </p:txBody>
      </p:sp>
      <p:pic>
        <p:nvPicPr>
          <p:cNvPr id="7" name="Picture 6" descr="A drawing of a stick figure&#10;&#10;Description automatically generated">
            <a:extLst>
              <a:ext uri="{FF2B5EF4-FFF2-40B4-BE49-F238E27FC236}">
                <a16:creationId xmlns:a16="http://schemas.microsoft.com/office/drawing/2014/main" id="{5945C514-9E0D-B0F2-9E78-CBF724301EF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5839" r="32120"/>
          <a:stretch/>
        </p:blipFill>
        <p:spPr>
          <a:xfrm>
            <a:off x="2782027" y="1559442"/>
            <a:ext cx="991842" cy="1132645"/>
          </a:xfrm>
          <a:prstGeom prst="rect">
            <a:avLst/>
          </a:prstGeom>
        </p:spPr>
      </p:pic>
    </p:spTree>
    <p:extLst>
      <p:ext uri="{BB962C8B-B14F-4D97-AF65-F5344CB8AC3E}">
        <p14:creationId xmlns:p14="http://schemas.microsoft.com/office/powerpoint/2010/main" val="1982798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8114-5DB0-7B4D-63FF-F57804B3D53A}"/>
              </a:ext>
            </a:extLst>
          </p:cNvPr>
          <p:cNvSpPr>
            <a:spLocks noGrp="1"/>
          </p:cNvSpPr>
          <p:nvPr>
            <p:ph type="title"/>
          </p:nvPr>
        </p:nvSpPr>
        <p:spPr/>
        <p:txBody>
          <a:bodyPr/>
          <a:lstStyle/>
          <a:p>
            <a:r>
              <a:rPr lang="en-US" dirty="0"/>
              <a:t>"Key" properties</a:t>
            </a:r>
          </a:p>
        </p:txBody>
      </p:sp>
      <p:sp>
        <p:nvSpPr>
          <p:cNvPr id="3" name="Content Placeholder 2">
            <a:extLst>
              <a:ext uri="{FF2B5EF4-FFF2-40B4-BE49-F238E27FC236}">
                <a16:creationId xmlns:a16="http://schemas.microsoft.com/office/drawing/2014/main" id="{813781CA-3EEA-4B43-A2A2-332ECC046462}"/>
              </a:ext>
            </a:extLst>
          </p:cNvPr>
          <p:cNvSpPr>
            <a:spLocks noGrp="1"/>
          </p:cNvSpPr>
          <p:nvPr>
            <p:ph idx="1"/>
          </p:nvPr>
        </p:nvSpPr>
        <p:spPr/>
        <p:txBody>
          <a:bodyPr/>
          <a:lstStyle/>
          <a:p>
            <a:r>
              <a:rPr lang="en-US" dirty="0"/>
              <a:t>A message encrypted with a with a public key can only be decrypted with the matching private key.</a:t>
            </a:r>
          </a:p>
          <a:p>
            <a:r>
              <a:rPr lang="en-US" dirty="0"/>
              <a:t>A message encrypted with a private key can be decrypted by the matching public key.</a:t>
            </a:r>
          </a:p>
          <a:p>
            <a:r>
              <a:rPr lang="en-US" dirty="0"/>
              <a:t>A private key can be used </a:t>
            </a:r>
            <a:r>
              <a:rPr lang="en-US" i="1" dirty="0"/>
              <a:t>only</a:t>
            </a:r>
            <a:r>
              <a:rPr lang="en-US" dirty="0"/>
              <a:t> by its owner</a:t>
            </a:r>
          </a:p>
          <a:p>
            <a:r>
              <a:rPr lang="en-US" dirty="0"/>
              <a:t>Decrypting with the wrong key will return gibberish or raise an error.</a:t>
            </a:r>
          </a:p>
        </p:txBody>
      </p:sp>
      <p:sp>
        <p:nvSpPr>
          <p:cNvPr id="4" name="Slide Number Placeholder 3">
            <a:extLst>
              <a:ext uri="{FF2B5EF4-FFF2-40B4-BE49-F238E27FC236}">
                <a16:creationId xmlns:a16="http://schemas.microsoft.com/office/drawing/2014/main" id="{2A4DA84D-7323-C3FC-8041-89CD9164701C}"/>
              </a:ext>
            </a:extLst>
          </p:cNvPr>
          <p:cNvSpPr>
            <a:spLocks noGrp="1"/>
          </p:cNvSpPr>
          <p:nvPr>
            <p:ph type="sldNum" sz="quarter" idx="12"/>
          </p:nvPr>
        </p:nvSpPr>
        <p:spPr/>
        <p:txBody>
          <a:bodyPr/>
          <a:lstStyle/>
          <a:p>
            <a:fld id="{20F37917-FD3A-4669-9018-DA04BCDD3D75}" type="slidenum">
              <a:rPr lang="en-US" smtClean="0"/>
              <a:t>35</a:t>
            </a:fld>
            <a:endParaRPr lang="en-US"/>
          </a:p>
        </p:txBody>
      </p:sp>
    </p:spTree>
    <p:extLst>
      <p:ext uri="{BB962C8B-B14F-4D97-AF65-F5344CB8AC3E}">
        <p14:creationId xmlns:p14="http://schemas.microsoft.com/office/powerpoint/2010/main" val="2202802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fontScale="90000"/>
          </a:bodyPr>
          <a:lstStyle/>
          <a:p>
            <a:r>
              <a:rPr lang="en-US" dirty="0"/>
              <a:t>A message encrypted with a public key can only be decrypted with the matching private key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36</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b="1" dirty="0">
                <a:solidFill>
                  <a:schemeClr val="accent6"/>
                </a:solidFill>
              </a:rPr>
              <a:t>Public</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sz="2000" dirty="0">
                <a:solidFill>
                  <a:srgbClr val="FF0000"/>
                </a:solidFill>
              </a:rPr>
              <a:t>Private</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38" y="3203368"/>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3189004" y="3730551"/>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nvGrpSpPr>
          <p:cNvPr id="12" name="Group 11">
            <a:extLst>
              <a:ext uri="{FF2B5EF4-FFF2-40B4-BE49-F238E27FC236}">
                <a16:creationId xmlns:a16="http://schemas.microsoft.com/office/drawing/2014/main" id="{A64AD00A-F5AD-912D-A307-BEB51F3B04BF}"/>
              </a:ext>
            </a:extLst>
          </p:cNvPr>
          <p:cNvGrpSpPr/>
          <p:nvPr/>
        </p:nvGrpSpPr>
        <p:grpSpPr>
          <a:xfrm>
            <a:off x="5335100" y="3550228"/>
            <a:ext cx="1593914" cy="1521653"/>
            <a:chOff x="7300160" y="4834697"/>
            <a:chExt cx="1593914" cy="1521653"/>
          </a:xfrm>
        </p:grpSpPr>
        <p:sp>
          <p:nvSpPr>
            <p:cNvPr id="11" name="Rectangle 10">
              <a:extLst>
                <a:ext uri="{FF2B5EF4-FFF2-40B4-BE49-F238E27FC236}">
                  <a16:creationId xmlns:a16="http://schemas.microsoft.com/office/drawing/2014/main" id="{505ECB0F-6412-FE5D-E28E-773CEB598572}"/>
                </a:ext>
              </a:extLst>
            </p:cNvPr>
            <p:cNvSpPr/>
            <p:nvPr/>
          </p:nvSpPr>
          <p:spPr>
            <a:xfrm>
              <a:off x="7300160" y="4834697"/>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8" name="Group">
              <a:extLst>
                <a:ext uri="{FF2B5EF4-FFF2-40B4-BE49-F238E27FC236}">
                  <a16:creationId xmlns:a16="http://schemas.microsoft.com/office/drawing/2014/main" id="{FA75B241-A503-99A1-16F8-FB4D757B11A4}"/>
                </a:ext>
              </a:extLst>
            </p:cNvPr>
            <p:cNvGrpSpPr/>
            <p:nvPr/>
          </p:nvGrpSpPr>
          <p:grpSpPr>
            <a:xfrm>
              <a:off x="7300160" y="4969008"/>
              <a:ext cx="1527743" cy="1387342"/>
              <a:chOff x="0" y="0"/>
              <a:chExt cx="1483708" cy="1478425"/>
            </a:xfrm>
          </p:grpSpPr>
          <p:sp>
            <p:nvSpPr>
              <p:cNvPr id="9" name="Key">
                <a:extLst>
                  <a:ext uri="{FF2B5EF4-FFF2-40B4-BE49-F238E27FC236}">
                    <a16:creationId xmlns:a16="http://schemas.microsoft.com/office/drawing/2014/main" id="{957BE3B1-8AF0-B764-639C-F6988A7868DD}"/>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solidFill>
                  <a:schemeClr val="accent2">
                    <a:lumMod val="50000"/>
                  </a:schemeClr>
                </a:solid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0" name="amazon.com public key">
                <a:extLst>
                  <a:ext uri="{FF2B5EF4-FFF2-40B4-BE49-F238E27FC236}">
                    <a16:creationId xmlns:a16="http://schemas.microsoft.com/office/drawing/2014/main" id="{CBA4D3F8-D465-7FFA-A13E-F2135167C871}"/>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solidFill>
                  <a:schemeClr val="accent2">
                    <a:lumMod val="50000"/>
                  </a:schemeClr>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grpSp>
        <p:nvGrpSpPr>
          <p:cNvPr id="13" name="Group">
            <a:extLst>
              <a:ext uri="{FF2B5EF4-FFF2-40B4-BE49-F238E27FC236}">
                <a16:creationId xmlns:a16="http://schemas.microsoft.com/office/drawing/2014/main" id="{3B3F58EB-F32B-A69B-FD9A-228FA6BCD4EE}"/>
              </a:ext>
            </a:extLst>
          </p:cNvPr>
          <p:cNvGrpSpPr/>
          <p:nvPr/>
        </p:nvGrpSpPr>
        <p:grpSpPr>
          <a:xfrm>
            <a:off x="7163496" y="3655217"/>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Confidentiality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416965"/>
            <a:ext cx="3231788" cy="690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to decrypt the message!</a:t>
            </a: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ntr" presetSubtype="0"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a:bodyPr>
          <a:lstStyle/>
          <a:p>
            <a:r>
              <a:rPr lang="en-US" dirty="0"/>
              <a:t>Encrypt messages with the sender's </a:t>
            </a:r>
            <a:r>
              <a:rPr lang="en-US" dirty="0">
                <a:solidFill>
                  <a:srgbClr val="FF0000"/>
                </a:solidFill>
              </a:rPr>
              <a:t>private</a:t>
            </a:r>
            <a:r>
              <a:rPr lang="en-US" dirty="0"/>
              <a:t> key to ensure integrity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lang="en-US" sz="2000" dirty="0">
                <a:solidFill>
                  <a:srgbClr val="FF0000"/>
                </a:solidFill>
              </a:rPr>
              <a:t>Private</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lang="en-US" sz="2000" dirty="0">
                <a:solidFill>
                  <a:schemeClr val="accent6"/>
                </a:solidFill>
              </a:rPr>
              <a:t>Public</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029" y="3089297"/>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7177340" y="3655688"/>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11" name="Rectangle 10">
            <a:extLst>
              <a:ext uri="{FF2B5EF4-FFF2-40B4-BE49-F238E27FC236}">
                <a16:creationId xmlns:a16="http://schemas.microsoft.com/office/drawing/2014/main" id="{505ECB0F-6412-FE5D-E28E-773CEB598572}"/>
              </a:ext>
            </a:extLst>
          </p:cNvPr>
          <p:cNvSpPr/>
          <p:nvPr/>
        </p:nvSpPr>
        <p:spPr>
          <a:xfrm>
            <a:off x="5335100" y="3550228"/>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13" name="Group">
            <a:extLst>
              <a:ext uri="{FF2B5EF4-FFF2-40B4-BE49-F238E27FC236}">
                <a16:creationId xmlns:a16="http://schemas.microsoft.com/office/drawing/2014/main" id="{3B3F58EB-F32B-A69B-FD9A-228FA6BCD4EE}"/>
              </a:ext>
            </a:extLst>
          </p:cNvPr>
          <p:cNvGrpSpPr/>
          <p:nvPr/>
        </p:nvGrpSpPr>
        <p:grpSpPr>
          <a:xfrm>
            <a:off x="3303472" y="3733280"/>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416965"/>
            <a:ext cx="3231788" cy="690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this was locked with!</a:t>
            </a:r>
          </a:p>
        </p:txBody>
      </p:sp>
      <p:grpSp>
        <p:nvGrpSpPr>
          <p:cNvPr id="3" name="Group">
            <a:extLst>
              <a:ext uri="{FF2B5EF4-FFF2-40B4-BE49-F238E27FC236}">
                <a16:creationId xmlns:a16="http://schemas.microsoft.com/office/drawing/2014/main" id="{74F69308-0FA9-A2D4-BC20-BE4986B8E6DA}"/>
              </a:ext>
            </a:extLst>
          </p:cNvPr>
          <p:cNvGrpSpPr/>
          <p:nvPr/>
        </p:nvGrpSpPr>
        <p:grpSpPr>
          <a:xfrm>
            <a:off x="5395316" y="3733280"/>
            <a:ext cx="1527742" cy="1387344"/>
            <a:chOff x="0" y="0"/>
            <a:chExt cx="1483708" cy="1478426"/>
          </a:xfrm>
        </p:grpSpPr>
        <p:sp>
          <p:nvSpPr>
            <p:cNvPr id="7" name="Key">
              <a:extLst>
                <a:ext uri="{FF2B5EF4-FFF2-40B4-BE49-F238E27FC236}">
                  <a16:creationId xmlns:a16="http://schemas.microsoft.com/office/drawing/2014/main" id="{5468A504-E07F-F986-56A9-2A79C85057FB}"/>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rivate key">
              <a:extLst>
                <a:ext uri="{FF2B5EF4-FFF2-40B4-BE49-F238E27FC236}">
                  <a16:creationId xmlns:a16="http://schemas.microsoft.com/office/drawing/2014/main" id="{1359AC21-5B68-BA42-F083-A89464D9DFA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Tree>
    <p:extLst>
      <p:ext uri="{BB962C8B-B14F-4D97-AF65-F5344CB8AC3E}">
        <p14:creationId xmlns:p14="http://schemas.microsoft.com/office/powerpoint/2010/main" val="4141522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FFEF9-CC86-019E-6406-00D19A22D98E}"/>
              </a:ext>
            </a:extLst>
          </p:cNvPr>
          <p:cNvSpPr>
            <a:spLocks noGrp="1"/>
          </p:cNvSpPr>
          <p:nvPr>
            <p:ph type="title"/>
          </p:nvPr>
        </p:nvSpPr>
        <p:spPr/>
        <p:txBody>
          <a:bodyPr/>
          <a:lstStyle/>
          <a:p>
            <a:r>
              <a:rPr lang="en-US" dirty="0"/>
              <a:t>In a nutshell…</a:t>
            </a:r>
          </a:p>
        </p:txBody>
      </p:sp>
      <p:sp>
        <p:nvSpPr>
          <p:cNvPr id="4" name="Slide Number Placeholder 3">
            <a:extLst>
              <a:ext uri="{FF2B5EF4-FFF2-40B4-BE49-F238E27FC236}">
                <a16:creationId xmlns:a16="http://schemas.microsoft.com/office/drawing/2014/main" id="{2F81E286-D3B4-AA60-DDE1-E71FE831D259}"/>
              </a:ext>
            </a:extLst>
          </p:cNvPr>
          <p:cNvSpPr>
            <a:spLocks noGrp="1"/>
          </p:cNvSpPr>
          <p:nvPr>
            <p:ph type="sldNum" sz="quarter" idx="12"/>
          </p:nvPr>
        </p:nvSpPr>
        <p:spPr/>
        <p:txBody>
          <a:bodyPr/>
          <a:lstStyle/>
          <a:p>
            <a:fld id="{20F37917-FD3A-4669-9018-DA04BCDD3D75}" type="slidenum">
              <a:rPr lang="en-US" smtClean="0"/>
              <a:t>38</a:t>
            </a:fld>
            <a:endParaRPr lang="en-US"/>
          </a:p>
        </p:txBody>
      </p:sp>
      <p:graphicFrame>
        <p:nvGraphicFramePr>
          <p:cNvPr id="6" name="Table 5">
            <a:extLst>
              <a:ext uri="{FF2B5EF4-FFF2-40B4-BE49-F238E27FC236}">
                <a16:creationId xmlns:a16="http://schemas.microsoft.com/office/drawing/2014/main" id="{0B398B86-854A-8AB2-3583-112D9458378C}"/>
              </a:ext>
            </a:extLst>
          </p:cNvPr>
          <p:cNvGraphicFramePr>
            <a:graphicFrameLocks noGrp="1"/>
          </p:cNvGraphicFramePr>
          <p:nvPr>
            <p:extLst>
              <p:ext uri="{D42A27DB-BD31-4B8C-83A1-F6EECF244321}">
                <p14:modId xmlns:p14="http://schemas.microsoft.com/office/powerpoint/2010/main" val="482988798"/>
              </p:ext>
            </p:extLst>
          </p:nvPr>
        </p:nvGraphicFramePr>
        <p:xfrm>
          <a:off x="943429" y="1615916"/>
          <a:ext cx="10257972" cy="4588941"/>
        </p:xfrm>
        <a:graphic>
          <a:graphicData uri="http://schemas.openxmlformats.org/drawingml/2006/table">
            <a:tbl>
              <a:tblPr firstRow="1" bandRow="1">
                <a:tableStyleId>{5C22544A-7EE6-4342-B048-85BDC9FD1C3A}</a:tableStyleId>
              </a:tblPr>
              <a:tblGrid>
                <a:gridCol w="3419324">
                  <a:extLst>
                    <a:ext uri="{9D8B030D-6E8A-4147-A177-3AD203B41FA5}">
                      <a16:colId xmlns:a16="http://schemas.microsoft.com/office/drawing/2014/main" val="1789552600"/>
                    </a:ext>
                  </a:extLst>
                </a:gridCol>
                <a:gridCol w="3419324">
                  <a:extLst>
                    <a:ext uri="{9D8B030D-6E8A-4147-A177-3AD203B41FA5}">
                      <a16:colId xmlns:a16="http://schemas.microsoft.com/office/drawing/2014/main" val="886933703"/>
                    </a:ext>
                  </a:extLst>
                </a:gridCol>
                <a:gridCol w="3419324">
                  <a:extLst>
                    <a:ext uri="{9D8B030D-6E8A-4147-A177-3AD203B41FA5}">
                      <a16:colId xmlns:a16="http://schemas.microsoft.com/office/drawing/2014/main" val="1532123888"/>
                    </a:ext>
                  </a:extLst>
                </a:gridCol>
              </a:tblGrid>
              <a:tr h="986311">
                <a:tc>
                  <a:txBody>
                    <a:bodyPr/>
                    <a:lstStyle/>
                    <a:p>
                      <a:r>
                        <a:rPr lang="en-US" sz="2800" dirty="0"/>
                        <a:t>Encrypted with:</a:t>
                      </a:r>
                    </a:p>
                  </a:txBody>
                  <a:tcPr anchor="ctr"/>
                </a:tc>
                <a:tc>
                  <a:txBody>
                    <a:bodyPr/>
                    <a:lstStyle/>
                    <a:p>
                      <a:r>
                        <a:rPr lang="en-US" sz="2800" dirty="0"/>
                        <a:t>Who can encrypt?</a:t>
                      </a:r>
                    </a:p>
                  </a:txBody>
                  <a:tcPr anchor="ctr"/>
                </a:tc>
                <a:tc>
                  <a:txBody>
                    <a:bodyPr/>
                    <a:lstStyle/>
                    <a:p>
                      <a:r>
                        <a:rPr lang="en-US" sz="2800" dirty="0"/>
                        <a:t>Who can decrypt?</a:t>
                      </a:r>
                    </a:p>
                  </a:txBody>
                  <a:tcPr anchor="ctr"/>
                </a:tc>
                <a:extLst>
                  <a:ext uri="{0D108BD9-81ED-4DB2-BD59-A6C34878D82A}">
                    <a16:rowId xmlns:a16="http://schemas.microsoft.com/office/drawing/2014/main" val="1582998427"/>
                  </a:ext>
                </a:extLst>
              </a:tr>
              <a:tr h="1469494">
                <a:tc>
                  <a:txBody>
                    <a:bodyPr/>
                    <a:lstStyle/>
                    <a:p>
                      <a:r>
                        <a:rPr lang="en-US" sz="2800" dirty="0"/>
                        <a:t>Private Key</a:t>
                      </a:r>
                    </a:p>
                  </a:txBody>
                  <a:tcPr/>
                </a:tc>
                <a:tc>
                  <a:txBody>
                    <a:bodyPr/>
                    <a:lstStyle/>
                    <a:p>
                      <a:r>
                        <a:rPr lang="en-US" sz="2800" dirty="0"/>
                        <a:t>Only the owner of the private key</a:t>
                      </a:r>
                    </a:p>
                  </a:txBody>
                  <a:tcPr/>
                </a:tc>
                <a:tc>
                  <a:txBody>
                    <a:bodyPr/>
                    <a:lstStyle/>
                    <a:p>
                      <a:r>
                        <a:rPr lang="en-US" sz="2800" dirty="0"/>
                        <a:t>Anyone</a:t>
                      </a:r>
                    </a:p>
                  </a:txBody>
                  <a:tcPr/>
                </a:tc>
                <a:extLst>
                  <a:ext uri="{0D108BD9-81ED-4DB2-BD59-A6C34878D82A}">
                    <a16:rowId xmlns:a16="http://schemas.microsoft.com/office/drawing/2014/main" val="3070831198"/>
                  </a:ext>
                </a:extLst>
              </a:tr>
              <a:tr h="2133136">
                <a:tc>
                  <a:txBody>
                    <a:bodyPr/>
                    <a:lstStyle/>
                    <a:p>
                      <a:r>
                        <a:rPr lang="en-US" sz="2800" dirty="0"/>
                        <a:t>Public Key</a:t>
                      </a:r>
                    </a:p>
                  </a:txBody>
                  <a:tcPr/>
                </a:tc>
                <a:tc>
                  <a:txBody>
                    <a:bodyPr/>
                    <a:lstStyle/>
                    <a:p>
                      <a:r>
                        <a:rPr lang="en-US" sz="2800" dirty="0"/>
                        <a:t>Anyone</a:t>
                      </a:r>
                    </a:p>
                  </a:txBody>
                  <a:tcPr/>
                </a:tc>
                <a:tc>
                  <a:txBody>
                    <a:bodyPr/>
                    <a:lstStyle/>
                    <a:p>
                      <a:r>
                        <a:rPr lang="en-US" sz="2800" dirty="0"/>
                        <a:t>Only the owner of the corresponding private key</a:t>
                      </a:r>
                    </a:p>
                  </a:txBody>
                  <a:tcPr/>
                </a:tc>
                <a:extLst>
                  <a:ext uri="{0D108BD9-81ED-4DB2-BD59-A6C34878D82A}">
                    <a16:rowId xmlns:a16="http://schemas.microsoft.com/office/drawing/2014/main" val="1814632968"/>
                  </a:ext>
                </a:extLst>
              </a:tr>
            </a:tbl>
          </a:graphicData>
        </a:graphic>
      </p:graphicFrame>
    </p:spTree>
    <p:extLst>
      <p:ext uri="{BB962C8B-B14F-4D97-AF65-F5344CB8AC3E}">
        <p14:creationId xmlns:p14="http://schemas.microsoft.com/office/powerpoint/2010/main" val="1604821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61C9-0B8F-94D9-266C-0236332E088F}"/>
              </a:ext>
            </a:extLst>
          </p:cNvPr>
          <p:cNvSpPr>
            <a:spLocks noGrp="1"/>
          </p:cNvSpPr>
          <p:nvPr>
            <p:ph type="title"/>
          </p:nvPr>
        </p:nvSpPr>
        <p:spPr/>
        <p:txBody>
          <a:bodyPr/>
          <a:lstStyle/>
          <a:p>
            <a:r>
              <a:rPr lang="en-US" dirty="0"/>
              <a:t>Achieving confidentiality</a:t>
            </a:r>
          </a:p>
        </p:txBody>
      </p:sp>
      <p:sp>
        <p:nvSpPr>
          <p:cNvPr id="4" name="Content Placeholder 3">
            <a:extLst>
              <a:ext uri="{FF2B5EF4-FFF2-40B4-BE49-F238E27FC236}">
                <a16:creationId xmlns:a16="http://schemas.microsoft.com/office/drawing/2014/main" id="{85897A41-2056-4CBE-42FB-F6CBC4426AA2}"/>
              </a:ext>
            </a:extLst>
          </p:cNvPr>
          <p:cNvSpPr>
            <a:spLocks noGrp="1"/>
          </p:cNvSpPr>
          <p:nvPr>
            <p:ph idx="1"/>
          </p:nvPr>
        </p:nvSpPr>
        <p:spPr/>
        <p:txBody>
          <a:bodyPr/>
          <a:lstStyle/>
          <a:p>
            <a:r>
              <a:rPr lang="en-US" dirty="0"/>
              <a:t>Avery sends Blair a message, encrypted with Blair's public key.</a:t>
            </a:r>
          </a:p>
          <a:p>
            <a:r>
              <a:rPr lang="en-US" dirty="0"/>
              <a:t>Only Blair owns the corresponding private key!</a:t>
            </a:r>
          </a:p>
          <a:p>
            <a:endParaRPr lang="en-US" dirty="0"/>
          </a:p>
        </p:txBody>
      </p:sp>
      <p:sp>
        <p:nvSpPr>
          <p:cNvPr id="3" name="Slide Number Placeholder 2">
            <a:extLst>
              <a:ext uri="{FF2B5EF4-FFF2-40B4-BE49-F238E27FC236}">
                <a16:creationId xmlns:a16="http://schemas.microsoft.com/office/drawing/2014/main" id="{9AAD2863-61A3-BFAF-F6D5-967ECA1C2FF9}"/>
              </a:ext>
            </a:extLst>
          </p:cNvPr>
          <p:cNvSpPr>
            <a:spLocks noGrp="1"/>
          </p:cNvSpPr>
          <p:nvPr>
            <p:ph type="sldNum" sz="quarter" idx="12"/>
          </p:nvPr>
        </p:nvSpPr>
        <p:spPr/>
        <p:txBody>
          <a:bodyPr/>
          <a:lstStyle/>
          <a:p>
            <a:fld id="{20F37917-FD3A-4669-9018-DA04BCDD3D75}" type="slidenum">
              <a:rPr lang="en-US" smtClean="0"/>
              <a:t>39</a:t>
            </a:fld>
            <a:endParaRPr lang="en-US"/>
          </a:p>
        </p:txBody>
      </p:sp>
      <p:sp>
        <p:nvSpPr>
          <p:cNvPr id="5" name="TextBox 4">
            <a:extLst>
              <a:ext uri="{FF2B5EF4-FFF2-40B4-BE49-F238E27FC236}">
                <a16:creationId xmlns:a16="http://schemas.microsoft.com/office/drawing/2014/main" id="{87511FE2-EE49-48B2-0737-68C91E3B914D}"/>
              </a:ext>
            </a:extLst>
          </p:cNvPr>
          <p:cNvSpPr txBox="1"/>
          <p:nvPr/>
        </p:nvSpPr>
        <p:spPr>
          <a:xfrm>
            <a:off x="1942314" y="3429000"/>
            <a:ext cx="3231788" cy="1686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to decrypt the message!</a:t>
            </a:r>
          </a:p>
        </p:txBody>
      </p:sp>
      <p:sp>
        <p:nvSpPr>
          <p:cNvPr id="7" name="TextBox 6">
            <a:extLst>
              <a:ext uri="{FF2B5EF4-FFF2-40B4-BE49-F238E27FC236}">
                <a16:creationId xmlns:a16="http://schemas.microsoft.com/office/drawing/2014/main" id="{E64BC432-52C4-27C7-E7B4-27421353C2A3}"/>
              </a:ext>
            </a:extLst>
          </p:cNvPr>
          <p:cNvSpPr txBox="1"/>
          <p:nvPr/>
        </p:nvSpPr>
        <p:spPr>
          <a:xfrm>
            <a:off x="6609947" y="3516086"/>
            <a:ext cx="3372253" cy="1599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Confidentiality achieved!</a:t>
            </a:r>
          </a:p>
        </p:txBody>
      </p:sp>
    </p:spTree>
    <p:extLst>
      <p:ext uri="{BB962C8B-B14F-4D97-AF65-F5344CB8AC3E}">
        <p14:creationId xmlns:p14="http://schemas.microsoft.com/office/powerpoint/2010/main" val="41133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r>
              <a:rPr lang="en-US" dirty="0"/>
              <a:t>Confidentiality: is information disclosed to unauthorized individuals?</a:t>
            </a:r>
          </a:p>
          <a:p>
            <a:r>
              <a:rPr lang="en-US" dirty="0"/>
              <a:t>Integrity: is code or data tampered with?</a:t>
            </a:r>
          </a:p>
          <a:p>
            <a:r>
              <a:rPr lang="en-US" dirty="0"/>
              <a:t>Availability: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747519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40DB60-AB46-4A62-D1DF-1AA68104A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C0AAE-857E-AA29-D8E9-122DCF67FB2D}"/>
              </a:ext>
            </a:extLst>
          </p:cNvPr>
          <p:cNvSpPr>
            <a:spLocks noGrp="1"/>
          </p:cNvSpPr>
          <p:nvPr>
            <p:ph type="title"/>
          </p:nvPr>
        </p:nvSpPr>
        <p:spPr/>
        <p:txBody>
          <a:bodyPr/>
          <a:lstStyle/>
          <a:p>
            <a:r>
              <a:rPr lang="en-US" dirty="0"/>
              <a:t>Assuring integrity</a:t>
            </a:r>
          </a:p>
        </p:txBody>
      </p:sp>
      <p:sp>
        <p:nvSpPr>
          <p:cNvPr id="4" name="Content Placeholder 3">
            <a:extLst>
              <a:ext uri="{FF2B5EF4-FFF2-40B4-BE49-F238E27FC236}">
                <a16:creationId xmlns:a16="http://schemas.microsoft.com/office/drawing/2014/main" id="{6B2EE2C7-A008-C812-FEA8-597E67D2139B}"/>
              </a:ext>
            </a:extLst>
          </p:cNvPr>
          <p:cNvSpPr>
            <a:spLocks noGrp="1"/>
          </p:cNvSpPr>
          <p:nvPr>
            <p:ph idx="1"/>
          </p:nvPr>
        </p:nvSpPr>
        <p:spPr/>
        <p:txBody>
          <a:bodyPr/>
          <a:lstStyle/>
          <a:p>
            <a:r>
              <a:rPr lang="en-US" dirty="0"/>
              <a:t>Avery sends a message encrypted with Avery's own private key</a:t>
            </a:r>
          </a:p>
          <a:p>
            <a:r>
              <a:rPr lang="en-US" dirty="0"/>
              <a:t>Anybody can use Avery's public key to read the message.</a:t>
            </a:r>
          </a:p>
          <a:p>
            <a:r>
              <a:rPr lang="en-US" dirty="0"/>
              <a:t>Nobody else could have sent it</a:t>
            </a:r>
          </a:p>
          <a:p>
            <a:r>
              <a:rPr lang="en-US" dirty="0"/>
              <a:t>And nobody else could have changed the message</a:t>
            </a:r>
          </a:p>
          <a:p>
            <a:pPr marL="0" indent="0">
              <a:buNone/>
            </a:pPr>
            <a:endParaRPr lang="en-US" dirty="0"/>
          </a:p>
        </p:txBody>
      </p:sp>
      <p:sp>
        <p:nvSpPr>
          <p:cNvPr id="3" name="Slide Number Placeholder 2">
            <a:extLst>
              <a:ext uri="{FF2B5EF4-FFF2-40B4-BE49-F238E27FC236}">
                <a16:creationId xmlns:a16="http://schemas.microsoft.com/office/drawing/2014/main" id="{B99A2016-8415-9DF7-DA62-85985C4D6FEC}"/>
              </a:ext>
            </a:extLst>
          </p:cNvPr>
          <p:cNvSpPr>
            <a:spLocks noGrp="1"/>
          </p:cNvSpPr>
          <p:nvPr>
            <p:ph type="sldNum" sz="quarter" idx="12"/>
          </p:nvPr>
        </p:nvSpPr>
        <p:spPr/>
        <p:txBody>
          <a:bodyPr/>
          <a:lstStyle/>
          <a:p>
            <a:fld id="{20F37917-FD3A-4669-9018-DA04BCDD3D75}" type="slidenum">
              <a:rPr lang="en-US" smtClean="0"/>
              <a:t>40</a:t>
            </a:fld>
            <a:endParaRPr lang="en-US"/>
          </a:p>
        </p:txBody>
      </p:sp>
      <p:grpSp>
        <p:nvGrpSpPr>
          <p:cNvPr id="8" name="Group 7">
            <a:extLst>
              <a:ext uri="{FF2B5EF4-FFF2-40B4-BE49-F238E27FC236}">
                <a16:creationId xmlns:a16="http://schemas.microsoft.com/office/drawing/2014/main" id="{14D9F7BE-41D3-31E8-0F66-2F5EF87423B3}"/>
              </a:ext>
            </a:extLst>
          </p:cNvPr>
          <p:cNvGrpSpPr/>
          <p:nvPr/>
        </p:nvGrpSpPr>
        <p:grpSpPr>
          <a:xfrm>
            <a:off x="1698414" y="4852522"/>
            <a:ext cx="7985458" cy="1686390"/>
            <a:chOff x="1855228" y="3940628"/>
            <a:chExt cx="7985458" cy="1686390"/>
          </a:xfrm>
        </p:grpSpPr>
        <p:sp>
          <p:nvSpPr>
            <p:cNvPr id="5" name="TextBox 4">
              <a:extLst>
                <a:ext uri="{FF2B5EF4-FFF2-40B4-BE49-F238E27FC236}">
                  <a16:creationId xmlns:a16="http://schemas.microsoft.com/office/drawing/2014/main" id="{F62E3A43-0F58-B361-097A-9389A74BAFA1}"/>
                </a:ext>
              </a:extLst>
            </p:cNvPr>
            <p:cNvSpPr txBox="1"/>
            <p:nvPr/>
          </p:nvSpPr>
          <p:spPr>
            <a:xfrm>
              <a:off x="1855228" y="3940628"/>
              <a:ext cx="3231788" cy="1686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But only Avery could have sent a message with that key!</a:t>
              </a:r>
            </a:p>
          </p:txBody>
        </p:sp>
        <p:sp>
          <p:nvSpPr>
            <p:cNvPr id="7" name="TextBox 6">
              <a:extLst>
                <a:ext uri="{FF2B5EF4-FFF2-40B4-BE49-F238E27FC236}">
                  <a16:creationId xmlns:a16="http://schemas.microsoft.com/office/drawing/2014/main" id="{932DD850-DDB7-4D61-15DD-C930755431E1}"/>
                </a:ext>
              </a:extLst>
            </p:cNvPr>
            <p:cNvSpPr txBox="1"/>
            <p:nvPr/>
          </p:nvSpPr>
          <p:spPr>
            <a:xfrm>
              <a:off x="6468433" y="4027715"/>
              <a:ext cx="3372253" cy="1599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 achieved!</a:t>
              </a:r>
            </a:p>
          </p:txBody>
        </p:sp>
      </p:grpSp>
    </p:spTree>
    <p:extLst>
      <p:ext uri="{BB962C8B-B14F-4D97-AF65-F5344CB8AC3E}">
        <p14:creationId xmlns:p14="http://schemas.microsoft.com/office/powerpoint/2010/main" val="259856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72A9-791E-9CEA-5F1A-A4513557F3EC}"/>
              </a:ext>
            </a:extLst>
          </p:cNvPr>
          <p:cNvSpPr>
            <a:spLocks noGrp="1"/>
          </p:cNvSpPr>
          <p:nvPr>
            <p:ph type="title"/>
          </p:nvPr>
        </p:nvSpPr>
        <p:spPr/>
        <p:txBody>
          <a:bodyPr/>
          <a:lstStyle/>
          <a:p>
            <a:r>
              <a:rPr lang="en-US" dirty="0"/>
              <a:t>This is just the tip of the iceberg</a:t>
            </a:r>
          </a:p>
        </p:txBody>
      </p:sp>
      <p:sp>
        <p:nvSpPr>
          <p:cNvPr id="3" name="Content Placeholder 2">
            <a:extLst>
              <a:ext uri="{FF2B5EF4-FFF2-40B4-BE49-F238E27FC236}">
                <a16:creationId xmlns:a16="http://schemas.microsoft.com/office/drawing/2014/main" id="{264E1F77-6677-157F-27E7-DF7ABA6ACF73}"/>
              </a:ext>
            </a:extLst>
          </p:cNvPr>
          <p:cNvSpPr>
            <a:spLocks noGrp="1"/>
          </p:cNvSpPr>
          <p:nvPr>
            <p:ph idx="1"/>
          </p:nvPr>
        </p:nvSpPr>
        <p:spPr/>
        <p:txBody>
          <a:bodyPr>
            <a:normAutofit lnSpcReduction="10000"/>
          </a:bodyPr>
          <a:lstStyle/>
          <a:p>
            <a:r>
              <a:rPr lang="en-US" dirty="0"/>
              <a:t>Can I get both confidentiality and integrity at the same time?</a:t>
            </a:r>
          </a:p>
          <a:p>
            <a:r>
              <a:rPr lang="en-US" dirty="0"/>
              <a:t>How do I know that the key on Avery's billboard actually belongs to the Avery I know?</a:t>
            </a:r>
          </a:p>
          <a:p>
            <a:endParaRPr lang="en-US" dirty="0"/>
          </a:p>
          <a:p>
            <a:r>
              <a:rPr lang="en-US" dirty="0"/>
              <a:t>How do I generate a key pair?</a:t>
            </a:r>
          </a:p>
          <a:p>
            <a:r>
              <a:rPr lang="en-US" dirty="0"/>
              <a:t>How do I tell other people my public key, but keep my private key private?</a:t>
            </a:r>
          </a:p>
          <a:p>
            <a:r>
              <a:rPr lang="en-US" dirty="0"/>
              <a:t>All this, and more, is beyond the scope of this course </a:t>
            </a:r>
            <a:r>
              <a:rPr lang="en-US" dirty="0">
                <a:sym typeface="Wingdings" panose="05000000000000000000" pitchFamily="2" charset="2"/>
              </a:rPr>
              <a:t></a:t>
            </a:r>
            <a:endParaRPr lang="en-US" dirty="0"/>
          </a:p>
          <a:p>
            <a:endParaRPr lang="en-US" dirty="0"/>
          </a:p>
        </p:txBody>
      </p:sp>
      <p:sp>
        <p:nvSpPr>
          <p:cNvPr id="4" name="Slide Number Placeholder 3">
            <a:extLst>
              <a:ext uri="{FF2B5EF4-FFF2-40B4-BE49-F238E27FC236}">
                <a16:creationId xmlns:a16="http://schemas.microsoft.com/office/drawing/2014/main" id="{D763211A-8134-4728-159F-3833BD063A71}"/>
              </a:ext>
            </a:extLst>
          </p:cNvPr>
          <p:cNvSpPr>
            <a:spLocks noGrp="1"/>
          </p:cNvSpPr>
          <p:nvPr>
            <p:ph type="sldNum" sz="quarter" idx="12"/>
          </p:nvPr>
        </p:nvSpPr>
        <p:spPr/>
        <p:txBody>
          <a:bodyPr/>
          <a:lstStyle/>
          <a:p>
            <a:fld id="{20F37917-FD3A-4669-9018-DA04BCDD3D75}" type="slidenum">
              <a:rPr lang="en-US" smtClean="0"/>
              <a:t>41</a:t>
            </a:fld>
            <a:endParaRPr lang="en-US"/>
          </a:p>
        </p:txBody>
      </p:sp>
    </p:spTree>
    <p:extLst>
      <p:ext uri="{BB962C8B-B14F-4D97-AF65-F5344CB8AC3E}">
        <p14:creationId xmlns:p14="http://schemas.microsoft.com/office/powerpoint/2010/main" val="118399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E4E9-0F10-EFE4-E0EC-55AD7AF9CD35}"/>
              </a:ext>
            </a:extLst>
          </p:cNvPr>
          <p:cNvSpPr>
            <a:spLocks noGrp="1"/>
          </p:cNvSpPr>
          <p:nvPr>
            <p:ph type="title"/>
          </p:nvPr>
        </p:nvSpPr>
        <p:spPr>
          <a:xfrm>
            <a:off x="838199" y="18255"/>
            <a:ext cx="11005457" cy="1325563"/>
          </a:xfrm>
        </p:spPr>
        <p:txBody>
          <a:bodyPr>
            <a:normAutofit fontScale="90000"/>
          </a:bodyPr>
          <a:lstStyle/>
          <a:p>
            <a:r>
              <a:rPr lang="en-US" dirty="0"/>
              <a:t>Back to the original question: How does Avery know that this request is coming from Amazon, Inc.? </a:t>
            </a:r>
          </a:p>
        </p:txBody>
      </p:sp>
      <p:sp>
        <p:nvSpPr>
          <p:cNvPr id="3" name="Content Placeholder 2">
            <a:extLst>
              <a:ext uri="{FF2B5EF4-FFF2-40B4-BE49-F238E27FC236}">
                <a16:creationId xmlns:a16="http://schemas.microsoft.com/office/drawing/2014/main" id="{FB42F7FC-520F-DD9A-9246-56EFD60925E3}"/>
              </a:ext>
            </a:extLst>
          </p:cNvPr>
          <p:cNvSpPr>
            <a:spLocks noGrp="1"/>
          </p:cNvSpPr>
          <p:nvPr>
            <p:ph idx="1"/>
          </p:nvPr>
        </p:nvSpPr>
        <p:spPr>
          <a:xfrm>
            <a:off x="838200" y="1500160"/>
            <a:ext cx="6761696" cy="4351338"/>
          </a:xfrm>
        </p:spPr>
        <p:txBody>
          <a:bodyPr>
            <a:normAutofit lnSpcReduction="10000"/>
          </a:bodyPr>
          <a:lstStyle/>
          <a:p>
            <a:r>
              <a:rPr lang="en-US" dirty="0"/>
              <a:t>How does Avery know that the party on the other end of the line is Amazon, Inc.?</a:t>
            </a:r>
          </a:p>
          <a:p>
            <a:r>
              <a:rPr lang="en-US" dirty="0"/>
              <a:t>A third-party (the "CA") can </a:t>
            </a:r>
            <a:r>
              <a:rPr lang="en-US" i="1" dirty="0"/>
              <a:t>endorse</a:t>
            </a:r>
            <a:r>
              <a:rPr lang="en-US" dirty="0"/>
              <a:t> that a public key is held by a certain real-world entity.</a:t>
            </a:r>
          </a:p>
          <a:p>
            <a:r>
              <a:rPr lang="en-US" dirty="0"/>
              <a:t>The third party issues a </a:t>
            </a:r>
            <a:r>
              <a:rPr lang="en-US" i="1" dirty="0"/>
              <a:t>certificate</a:t>
            </a:r>
            <a:r>
              <a:rPr lang="en-US" dirty="0"/>
              <a:t> containing the Amazon's public key, </a:t>
            </a:r>
            <a:r>
              <a:rPr lang="en-US" i="1" dirty="0"/>
              <a:t>encrypted</a:t>
            </a:r>
            <a:r>
              <a:rPr lang="en-US" dirty="0"/>
              <a:t> with its own private key.</a:t>
            </a:r>
          </a:p>
          <a:p>
            <a:r>
              <a:rPr lang="en-US" dirty="0"/>
              <a:t>Avery decrypts the certificate, using the CA's public key.  Avery now has the public key of "Amazon Inc".</a:t>
            </a:r>
          </a:p>
          <a:p>
            <a:endParaRPr lang="en-US" dirty="0"/>
          </a:p>
        </p:txBody>
      </p:sp>
      <p:sp>
        <p:nvSpPr>
          <p:cNvPr id="4" name="Slide Number Placeholder 3">
            <a:extLst>
              <a:ext uri="{FF2B5EF4-FFF2-40B4-BE49-F238E27FC236}">
                <a16:creationId xmlns:a16="http://schemas.microsoft.com/office/drawing/2014/main" id="{0C2CB40E-99F0-EBA0-E1F8-D7545D7FF692}"/>
              </a:ext>
            </a:extLst>
          </p:cNvPr>
          <p:cNvSpPr>
            <a:spLocks noGrp="1"/>
          </p:cNvSpPr>
          <p:nvPr>
            <p:ph type="sldNum" sz="quarter" idx="12"/>
          </p:nvPr>
        </p:nvSpPr>
        <p:spPr/>
        <p:txBody>
          <a:bodyPr/>
          <a:lstStyle/>
          <a:p>
            <a:fld id="{20F37917-FD3A-4669-9018-DA04BCDD3D75}" type="slidenum">
              <a:rPr lang="en-US" smtClean="0"/>
              <a:t>42</a:t>
            </a:fld>
            <a:endParaRPr lang="en-US"/>
          </a:p>
        </p:txBody>
      </p:sp>
      <p:pic>
        <p:nvPicPr>
          <p:cNvPr id="6" name="Picture 5">
            <a:extLst>
              <a:ext uri="{FF2B5EF4-FFF2-40B4-BE49-F238E27FC236}">
                <a16:creationId xmlns:a16="http://schemas.microsoft.com/office/drawing/2014/main" id="{C0EDA8CC-3199-66FB-11FD-852C5356993A}"/>
              </a:ext>
            </a:extLst>
          </p:cNvPr>
          <p:cNvPicPr>
            <a:picLocks noChangeAspect="1"/>
          </p:cNvPicPr>
          <p:nvPr/>
        </p:nvPicPr>
        <p:blipFill>
          <a:blip r:embed="rId2"/>
          <a:stretch>
            <a:fillRect/>
          </a:stretch>
        </p:blipFill>
        <p:spPr>
          <a:xfrm rot="696381">
            <a:off x="8000554" y="2087849"/>
            <a:ext cx="3963292" cy="2682301"/>
          </a:xfrm>
          <a:prstGeom prst="rect">
            <a:avLst/>
          </a:prstGeom>
        </p:spPr>
      </p:pic>
      <p:sp>
        <p:nvSpPr>
          <p:cNvPr id="8" name="TextBox 7">
            <a:extLst>
              <a:ext uri="{FF2B5EF4-FFF2-40B4-BE49-F238E27FC236}">
                <a16:creationId xmlns:a16="http://schemas.microsoft.com/office/drawing/2014/main" id="{D302A76C-9AD9-5D55-8792-756BB792B935}"/>
              </a:ext>
            </a:extLst>
          </p:cNvPr>
          <p:cNvSpPr txBox="1"/>
          <p:nvPr/>
        </p:nvSpPr>
        <p:spPr>
          <a:xfrm>
            <a:off x="5559879" y="5546175"/>
            <a:ext cx="6101442"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To acquire a certificate, Amazon.com will share their public key and some real-world proof that they are amazon.com to the CA.</a:t>
            </a:r>
          </a:p>
        </p:txBody>
      </p:sp>
    </p:spTree>
    <p:extLst>
      <p:ext uri="{BB962C8B-B14F-4D97-AF65-F5344CB8AC3E}">
        <p14:creationId xmlns:p14="http://schemas.microsoft.com/office/powerpoint/2010/main" val="2832984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B83-8809-2F5D-EB2A-1C32786220BC}"/>
              </a:ext>
            </a:extLst>
          </p:cNvPr>
          <p:cNvSpPr>
            <a:spLocks noGrp="1"/>
          </p:cNvSpPr>
          <p:nvPr>
            <p:ph type="title"/>
          </p:nvPr>
        </p:nvSpPr>
        <p:spPr/>
        <p:txBody>
          <a:bodyPr>
            <a:normAutofit/>
          </a:bodyPr>
          <a:lstStyle/>
          <a:p>
            <a:r>
              <a:rPr lang="en-US" dirty="0"/>
              <a:t>How does Avery know that this request is coming from Amazon?</a:t>
            </a:r>
          </a:p>
        </p:txBody>
      </p:sp>
      <p:sp>
        <p:nvSpPr>
          <p:cNvPr id="3" name="Content Placeholder 2">
            <a:extLst>
              <a:ext uri="{FF2B5EF4-FFF2-40B4-BE49-F238E27FC236}">
                <a16:creationId xmlns:a16="http://schemas.microsoft.com/office/drawing/2014/main" id="{1F76954A-0E38-1180-C63A-3FD7F887A28B}"/>
              </a:ext>
            </a:extLst>
          </p:cNvPr>
          <p:cNvSpPr>
            <a:spLocks noGrp="1"/>
          </p:cNvSpPr>
          <p:nvPr>
            <p:ph idx="1"/>
          </p:nvPr>
        </p:nvSpPr>
        <p:spPr/>
        <p:txBody>
          <a:bodyPr/>
          <a:lstStyle/>
          <a:p>
            <a:r>
              <a:rPr lang="en-US" dirty="0">
                <a:solidFill>
                  <a:srgbClr val="FF0000"/>
                </a:solidFill>
              </a:rPr>
              <a:t>SSL</a:t>
            </a:r>
            <a:r>
              <a:rPr lang="en-US" dirty="0"/>
              <a:t> is a protocol for encryption that uses </a:t>
            </a:r>
            <a:r>
              <a:rPr lang="en-US" i="1" dirty="0"/>
              <a:t>asymmetric </a:t>
            </a:r>
            <a:r>
              <a:rPr lang="en-US" dirty="0"/>
              <a:t>cryptography</a:t>
            </a:r>
          </a:p>
          <a:p>
            <a:r>
              <a:rPr lang="en-US" dirty="0"/>
              <a:t>Each party has a </a:t>
            </a:r>
            <a:r>
              <a:rPr lang="en-US" i="1" dirty="0"/>
              <a:t>public</a:t>
            </a:r>
            <a:r>
              <a:rPr lang="en-US" dirty="0"/>
              <a:t> key and a </a:t>
            </a:r>
            <a:r>
              <a:rPr lang="en-US" i="1" dirty="0"/>
              <a:t>private</a:t>
            </a:r>
            <a:r>
              <a:rPr lang="en-US" dirty="0"/>
              <a:t> key</a:t>
            </a:r>
          </a:p>
          <a:p>
            <a:r>
              <a:rPr lang="en-US" dirty="0"/>
              <a:t>Messages </a:t>
            </a:r>
            <a:r>
              <a:rPr lang="en-US" i="1" dirty="0"/>
              <a:t>encrypted</a:t>
            </a:r>
            <a:r>
              <a:rPr lang="en-US" dirty="0"/>
              <a:t> with a given public key can only be decrypted by matching private key</a:t>
            </a:r>
          </a:p>
          <a:p>
            <a:r>
              <a:rPr lang="en-US" dirty="0"/>
              <a:t>Messages </a:t>
            </a:r>
            <a:r>
              <a:rPr lang="en-US" i="1" dirty="0"/>
              <a:t>signed </a:t>
            </a:r>
            <a:r>
              <a:rPr lang="en-US" dirty="0"/>
              <a:t>with a given private key can be validated by anyone with the public key</a:t>
            </a:r>
          </a:p>
          <a:p>
            <a:r>
              <a:rPr lang="en-US" dirty="0"/>
              <a:t>A third-party can </a:t>
            </a:r>
            <a:r>
              <a:rPr lang="en-US" i="1" dirty="0"/>
              <a:t>endorse</a:t>
            </a:r>
            <a:r>
              <a:rPr lang="en-US" dirty="0"/>
              <a:t> that a public key is held by an entity and produce a </a:t>
            </a:r>
            <a:r>
              <a:rPr lang="en-US" i="1" dirty="0"/>
              <a:t>certificate</a:t>
            </a:r>
            <a:endParaRPr lang="en-US" dirty="0"/>
          </a:p>
        </p:txBody>
      </p:sp>
      <p:sp>
        <p:nvSpPr>
          <p:cNvPr id="4" name="Slide Number Placeholder 3">
            <a:extLst>
              <a:ext uri="{FF2B5EF4-FFF2-40B4-BE49-F238E27FC236}">
                <a16:creationId xmlns:a16="http://schemas.microsoft.com/office/drawing/2014/main" id="{BDD2818E-200E-8EF9-D327-9CA382FB4830}"/>
              </a:ext>
            </a:extLst>
          </p:cNvPr>
          <p:cNvSpPr>
            <a:spLocks noGrp="1"/>
          </p:cNvSpPr>
          <p:nvPr>
            <p:ph type="sldNum" sz="quarter" idx="12"/>
          </p:nvPr>
        </p:nvSpPr>
        <p:spPr/>
        <p:txBody>
          <a:bodyPr/>
          <a:lstStyle/>
          <a:p>
            <a:fld id="{20F37917-FD3A-4669-9018-DA04BCDD3D75}" type="slidenum">
              <a:rPr lang="en-US" smtClean="0"/>
              <a:t>43</a:t>
            </a:fld>
            <a:endParaRPr lang="en-US"/>
          </a:p>
        </p:txBody>
      </p:sp>
      <p:sp>
        <p:nvSpPr>
          <p:cNvPr id="14" name="TextBox 13">
            <a:extLst>
              <a:ext uri="{FF2B5EF4-FFF2-40B4-BE49-F238E27FC236}">
                <a16:creationId xmlns:a16="http://schemas.microsoft.com/office/drawing/2014/main" id="{072C06D7-8286-68E7-CC7C-E091544541BD}"/>
              </a:ext>
            </a:extLst>
          </p:cNvPr>
          <p:cNvSpPr txBox="1"/>
          <p:nvPr/>
        </p:nvSpPr>
        <p:spPr>
          <a:xfrm flipH="1" flipV="1">
            <a:off x="12767121" y="3075189"/>
            <a:ext cx="45719"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grpSp>
        <p:nvGrpSpPr>
          <p:cNvPr id="32" name="Group">
            <a:extLst>
              <a:ext uri="{FF2B5EF4-FFF2-40B4-BE49-F238E27FC236}">
                <a16:creationId xmlns:a16="http://schemas.microsoft.com/office/drawing/2014/main" id="{036BDF17-31EC-368E-CE48-58780F31D9E4}"/>
              </a:ext>
            </a:extLst>
          </p:cNvPr>
          <p:cNvGrpSpPr/>
          <p:nvPr/>
        </p:nvGrpSpPr>
        <p:grpSpPr>
          <a:xfrm>
            <a:off x="8610600" y="1889513"/>
            <a:ext cx="1527742" cy="1510454"/>
            <a:chOff x="0" y="0"/>
            <a:chExt cx="1483708" cy="1609619"/>
          </a:xfrm>
        </p:grpSpPr>
        <p:sp>
          <p:nvSpPr>
            <p:cNvPr id="33" name="Key">
              <a:extLst>
                <a:ext uri="{FF2B5EF4-FFF2-40B4-BE49-F238E27FC236}">
                  <a16:creationId xmlns:a16="http://schemas.microsoft.com/office/drawing/2014/main" id="{41BF65F4-DCB7-ECF2-D3D0-C9E82B68DF4E}"/>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4" name="amazon.com private key">
              <a:extLst>
                <a:ext uri="{FF2B5EF4-FFF2-40B4-BE49-F238E27FC236}">
                  <a16:creationId xmlns:a16="http://schemas.microsoft.com/office/drawing/2014/main" id="{B22104F6-BB2C-5B1E-F5CB-D1A69EFEF5EF}"/>
                </a:ext>
              </a:extLst>
            </p:cNvPr>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private key</a:t>
              </a:r>
            </a:p>
          </p:txBody>
        </p:sp>
      </p:grpSp>
      <p:grpSp>
        <p:nvGrpSpPr>
          <p:cNvPr id="35" name="Group">
            <a:extLst>
              <a:ext uri="{FF2B5EF4-FFF2-40B4-BE49-F238E27FC236}">
                <a16:creationId xmlns:a16="http://schemas.microsoft.com/office/drawing/2014/main" id="{C2253AB0-AB59-A716-6992-5BD5E9EFB1CD}"/>
              </a:ext>
            </a:extLst>
          </p:cNvPr>
          <p:cNvGrpSpPr/>
          <p:nvPr/>
        </p:nvGrpSpPr>
        <p:grpSpPr>
          <a:xfrm>
            <a:off x="10140116" y="1866654"/>
            <a:ext cx="1527743" cy="1510453"/>
            <a:chOff x="0" y="0"/>
            <a:chExt cx="1483708" cy="1609619"/>
          </a:xfrm>
        </p:grpSpPr>
        <p:sp>
          <p:nvSpPr>
            <p:cNvPr id="36" name="Key">
              <a:extLst>
                <a:ext uri="{FF2B5EF4-FFF2-40B4-BE49-F238E27FC236}">
                  <a16:creationId xmlns:a16="http://schemas.microsoft.com/office/drawing/2014/main" id="{E5777337-F6D5-3DB0-D631-A8CE4FA3D17D}"/>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7" name="amazon.com public key">
              <a:extLst>
                <a:ext uri="{FF2B5EF4-FFF2-40B4-BE49-F238E27FC236}">
                  <a16:creationId xmlns:a16="http://schemas.microsoft.com/office/drawing/2014/main" id="{F5631CA8-A7B3-191E-80B1-B2F58E3942C1}"/>
                </a:ext>
              </a:extLst>
            </p:cNvPr>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public key</a:t>
              </a:r>
            </a:p>
          </p:txBody>
        </p:sp>
      </p:grpSp>
      <p:grpSp>
        <p:nvGrpSpPr>
          <p:cNvPr id="38" name="Group">
            <a:extLst>
              <a:ext uri="{FF2B5EF4-FFF2-40B4-BE49-F238E27FC236}">
                <a16:creationId xmlns:a16="http://schemas.microsoft.com/office/drawing/2014/main" id="{5B0D57B0-7EBC-6422-C68A-8DA7F1A19CEB}"/>
              </a:ext>
            </a:extLst>
          </p:cNvPr>
          <p:cNvGrpSpPr/>
          <p:nvPr/>
        </p:nvGrpSpPr>
        <p:grpSpPr>
          <a:xfrm>
            <a:off x="9859546" y="3567450"/>
            <a:ext cx="1611552" cy="2602457"/>
            <a:chOff x="993582" y="448929"/>
            <a:chExt cx="1611550" cy="2602455"/>
          </a:xfrm>
        </p:grpSpPr>
        <p:sp>
          <p:nvSpPr>
            <p:cNvPr id="39" name="Ribbon">
              <a:extLst>
                <a:ext uri="{FF2B5EF4-FFF2-40B4-BE49-F238E27FC236}">
                  <a16:creationId xmlns:a16="http://schemas.microsoft.com/office/drawing/2014/main" id="{24388A0D-C257-43B8-34CD-D8206F6C47F7}"/>
                </a:ext>
              </a:extLst>
            </p:cNvPr>
            <p:cNvSpPr/>
            <p:nvPr/>
          </p:nvSpPr>
          <p:spPr>
            <a:xfrm>
              <a:off x="993582" y="448929"/>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 name="amazon.com certificate…">
              <a:extLst>
                <a:ext uri="{FF2B5EF4-FFF2-40B4-BE49-F238E27FC236}">
                  <a16:creationId xmlns:a16="http://schemas.microsoft.com/office/drawing/2014/main" id="{B7DCAF12-5271-1162-0CF7-F8DC275325F2}"/>
                </a:ext>
              </a:extLst>
            </p:cNvPr>
            <p:cNvSpPr/>
            <p:nvPr/>
          </p:nvSpPr>
          <p:spPr>
            <a:xfrm>
              <a:off x="1335131" y="1781383"/>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certificate</a:t>
              </a:r>
            </a:p>
          </p:txBody>
        </p:sp>
      </p:grpSp>
    </p:spTree>
    <p:extLst>
      <p:ext uri="{BB962C8B-B14F-4D97-AF65-F5344CB8AC3E}">
        <p14:creationId xmlns:p14="http://schemas.microsoft.com/office/powerpoint/2010/main" val="16690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9EF0-6A61-D54B-4BA9-3EFDEB9CD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C095B-8AD2-463C-3717-6CF9E5173D5A}"/>
              </a:ext>
            </a:extLst>
          </p:cNvPr>
          <p:cNvSpPr>
            <a:spLocks noGrp="1"/>
          </p:cNvSpPr>
          <p:nvPr>
            <p:ph type="title"/>
          </p:nvPr>
        </p:nvSpPr>
        <p:spPr>
          <a:xfrm>
            <a:off x="838199" y="18255"/>
            <a:ext cx="10999573" cy="1325563"/>
          </a:xfrm>
        </p:spPr>
        <p:txBody>
          <a:bodyPr>
            <a:normAutofit fontScale="90000"/>
          </a:bodyPr>
          <a:lstStyle/>
          <a:p>
            <a:r>
              <a:rPr lang="en-US" dirty="0"/>
              <a:t>Back to the original question: How does Avery know that this request is coming from Amazon, Inc.? </a:t>
            </a:r>
          </a:p>
        </p:txBody>
      </p:sp>
      <p:sp>
        <p:nvSpPr>
          <p:cNvPr id="3" name="Content Placeholder 2">
            <a:extLst>
              <a:ext uri="{FF2B5EF4-FFF2-40B4-BE49-F238E27FC236}">
                <a16:creationId xmlns:a16="http://schemas.microsoft.com/office/drawing/2014/main" id="{834EC154-4979-8E4A-FE30-1544BE3CC9B4}"/>
              </a:ext>
            </a:extLst>
          </p:cNvPr>
          <p:cNvSpPr>
            <a:spLocks noGrp="1"/>
          </p:cNvSpPr>
          <p:nvPr>
            <p:ph idx="1"/>
          </p:nvPr>
        </p:nvSpPr>
        <p:spPr/>
        <p:txBody>
          <a:bodyPr>
            <a:normAutofit fontScale="92500" lnSpcReduction="10000"/>
          </a:bodyPr>
          <a:lstStyle/>
          <a:p>
            <a:r>
              <a:rPr lang="en-US" dirty="0"/>
              <a:t>Avery can rely on a third party, called a "certificate authority" (CA).</a:t>
            </a:r>
          </a:p>
          <a:p>
            <a:r>
              <a:rPr lang="en-US" dirty="0"/>
              <a:t>The CA can </a:t>
            </a:r>
            <a:r>
              <a:rPr lang="en-US" i="1" dirty="0"/>
              <a:t>endorse</a:t>
            </a:r>
            <a:r>
              <a:rPr lang="en-US" dirty="0"/>
              <a:t> that a public key is held by a certain real-world entity.</a:t>
            </a:r>
          </a:p>
          <a:p>
            <a:r>
              <a:rPr lang="en-US" dirty="0"/>
              <a:t>The third party issues a </a:t>
            </a:r>
            <a:r>
              <a:rPr lang="en-US" i="1" dirty="0"/>
              <a:t>certificate</a:t>
            </a:r>
            <a:r>
              <a:rPr lang="en-US" dirty="0"/>
              <a:t> containing the Amazon's public key, encrypted with the CA's own private key.</a:t>
            </a:r>
          </a:p>
          <a:p>
            <a:r>
              <a:rPr lang="en-US" dirty="0"/>
              <a:t>When our browser visits amazon.com, amazon.com sends its certificate to our browser.</a:t>
            </a:r>
          </a:p>
          <a:p>
            <a:r>
              <a:rPr lang="en-US" dirty="0"/>
              <a:t>Avery decrypts the certificate, using the CA's public key.  Avery now has the real public key of "Amazon Inc".</a:t>
            </a:r>
          </a:p>
          <a:p>
            <a:endParaRPr lang="en-US" dirty="0"/>
          </a:p>
        </p:txBody>
      </p:sp>
      <p:sp>
        <p:nvSpPr>
          <p:cNvPr id="4" name="Slide Number Placeholder 3">
            <a:extLst>
              <a:ext uri="{FF2B5EF4-FFF2-40B4-BE49-F238E27FC236}">
                <a16:creationId xmlns:a16="http://schemas.microsoft.com/office/drawing/2014/main" id="{F994988A-E66A-B97A-BB5C-5D6EE1990B9F}"/>
              </a:ext>
            </a:extLst>
          </p:cNvPr>
          <p:cNvSpPr>
            <a:spLocks noGrp="1"/>
          </p:cNvSpPr>
          <p:nvPr>
            <p:ph type="sldNum" sz="quarter" idx="12"/>
          </p:nvPr>
        </p:nvSpPr>
        <p:spPr/>
        <p:txBody>
          <a:bodyPr/>
          <a:lstStyle/>
          <a:p>
            <a:fld id="{20F37917-FD3A-4669-9018-DA04BCDD3D75}" type="slidenum">
              <a:rPr lang="en-US" smtClean="0"/>
              <a:t>44</a:t>
            </a:fld>
            <a:endParaRPr lang="en-US"/>
          </a:p>
        </p:txBody>
      </p:sp>
      <p:pic>
        <p:nvPicPr>
          <p:cNvPr id="6" name="Picture 5">
            <a:extLst>
              <a:ext uri="{FF2B5EF4-FFF2-40B4-BE49-F238E27FC236}">
                <a16:creationId xmlns:a16="http://schemas.microsoft.com/office/drawing/2014/main" id="{9D8AF970-9FB5-F360-E3CE-94F6CA41193D}"/>
              </a:ext>
            </a:extLst>
          </p:cNvPr>
          <p:cNvPicPr>
            <a:picLocks noChangeAspect="1"/>
          </p:cNvPicPr>
          <p:nvPr/>
        </p:nvPicPr>
        <p:blipFill>
          <a:blip r:embed="rId2"/>
          <a:stretch>
            <a:fillRect/>
          </a:stretch>
        </p:blipFill>
        <p:spPr>
          <a:xfrm rot="483177">
            <a:off x="9113586" y="1632959"/>
            <a:ext cx="2148939" cy="1454372"/>
          </a:xfrm>
          <a:prstGeom prst="rect">
            <a:avLst/>
          </a:prstGeom>
        </p:spPr>
      </p:pic>
      <p:sp>
        <p:nvSpPr>
          <p:cNvPr id="8" name="TextBox 7">
            <a:extLst>
              <a:ext uri="{FF2B5EF4-FFF2-40B4-BE49-F238E27FC236}">
                <a16:creationId xmlns:a16="http://schemas.microsoft.com/office/drawing/2014/main" id="{9291A442-27E9-8C03-D44A-2C0DAD1EEA89}"/>
              </a:ext>
            </a:extLst>
          </p:cNvPr>
          <p:cNvSpPr txBox="1"/>
          <p:nvPr/>
        </p:nvSpPr>
        <p:spPr>
          <a:xfrm>
            <a:off x="8481313" y="3230681"/>
            <a:ext cx="3199482" cy="1477328"/>
          </a:xfrm>
          <a:prstGeom prst="rect">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To acquire a certificate, Amazon, Inc. must have shared their public key and some real-world proof that they are amazon.com to the CA.</a:t>
            </a:r>
          </a:p>
        </p:txBody>
      </p:sp>
    </p:spTree>
    <p:extLst>
      <p:ext uri="{BB962C8B-B14F-4D97-AF65-F5344CB8AC3E}">
        <p14:creationId xmlns:p14="http://schemas.microsoft.com/office/powerpoint/2010/main" val="2320188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ertificate Authorities"/>
          <p:cNvSpPr txBox="1">
            <a:spLocks noGrp="1"/>
          </p:cNvSpPr>
          <p:nvPr>
            <p:ph type="title"/>
          </p:nvPr>
        </p:nvSpPr>
        <p:spPr>
          <a:prstGeom prst="rect">
            <a:avLst/>
          </a:prstGeom>
        </p:spPr>
        <p:txBody>
          <a:bodyPr>
            <a:normAutofit/>
          </a:bodyPr>
          <a:lstStyle/>
          <a:p>
            <a:r>
              <a:rPr lang="en-US" sz="3600" b="0" dirty="0">
                <a:latin typeface="Verdana" panose="020B0604030504040204" pitchFamily="34" charset="0"/>
                <a:ea typeface="Verdana" panose="020B0604030504040204" pitchFamily="34" charset="0"/>
              </a:rPr>
              <a:t>Certificate Authorities issue SSL Certificates</a:t>
            </a:r>
            <a:endParaRPr sz="3600" dirty="0"/>
          </a:p>
        </p:txBody>
      </p:sp>
      <p:sp>
        <p:nvSpPr>
          <p:cNvPr id="37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a:defRPr lang="en-US"/>
            </a:defPPr>
            <a:lvl1pPr marL="0" algn="r" defTabSz="914400" rtl="0" eaLnBrk="1" latinLnBrk="0" hangingPunct="1">
              <a:defRPr sz="1800" kern="1200">
                <a:solidFill>
                  <a:srgbClr val="8888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381" name="Certificate Authority"/>
          <p:cNvGrpSpPr/>
          <p:nvPr/>
        </p:nvGrpSpPr>
        <p:grpSpPr>
          <a:xfrm>
            <a:off x="8026586" y="1648686"/>
            <a:ext cx="2116829" cy="2426215"/>
            <a:chOff x="0" y="-1"/>
            <a:chExt cx="2116827" cy="2426213"/>
          </a:xfrm>
        </p:grpSpPr>
        <p:sp>
          <p:nvSpPr>
            <p:cNvPr id="379" name="Rectangle"/>
            <p:cNvSpPr/>
            <p:nvPr/>
          </p:nvSpPr>
          <p:spPr>
            <a:xfrm>
              <a:off x="0" y="-1"/>
              <a:ext cx="2116827" cy="2426213"/>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0" name="Certificate Authority"/>
            <p:cNvSpPr txBox="1"/>
            <p:nvPr/>
          </p:nvSpPr>
          <p:spPr>
            <a:xfrm>
              <a:off x="0" y="-1"/>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Certificate Authority</a:t>
              </a:r>
            </a:p>
          </p:txBody>
        </p:sp>
      </p:grpSp>
      <p:grpSp>
        <p:nvGrpSpPr>
          <p:cNvPr id="384" name="Amazon"/>
          <p:cNvGrpSpPr/>
          <p:nvPr/>
        </p:nvGrpSpPr>
        <p:grpSpPr>
          <a:xfrm>
            <a:off x="1460809" y="1638168"/>
            <a:ext cx="2857781" cy="5169653"/>
            <a:chOff x="-1" y="-1"/>
            <a:chExt cx="2775413" cy="5509059"/>
          </a:xfrm>
        </p:grpSpPr>
        <p:sp>
          <p:nvSpPr>
            <p:cNvPr id="382" name="Rectangle"/>
            <p:cNvSpPr/>
            <p:nvPr/>
          </p:nvSpPr>
          <p:spPr>
            <a:xfrm>
              <a:off x="-1" y="-1"/>
              <a:ext cx="2775413" cy="5509059"/>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3" name="Amazon"/>
            <p:cNvSpPr txBox="1"/>
            <p:nvPr/>
          </p:nvSpPr>
          <p:spPr>
            <a:xfrm>
              <a:off x="-1" y="-1"/>
              <a:ext cx="2775413" cy="3064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Amazon</a:t>
              </a:r>
            </a:p>
          </p:txBody>
        </p:sp>
      </p:grpSp>
      <p:grpSp>
        <p:nvGrpSpPr>
          <p:cNvPr id="387" name="Group"/>
          <p:cNvGrpSpPr/>
          <p:nvPr/>
        </p:nvGrpSpPr>
        <p:grpSpPr>
          <a:xfrm>
            <a:off x="2067782" y="3690203"/>
            <a:ext cx="1527743" cy="1510453"/>
            <a:chOff x="0" y="0"/>
            <a:chExt cx="1483708" cy="1609619"/>
          </a:xfrm>
        </p:grpSpPr>
        <p:sp>
          <p:nvSpPr>
            <p:cNvPr id="385"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6"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390" name="Group"/>
          <p:cNvGrpSpPr/>
          <p:nvPr/>
        </p:nvGrpSpPr>
        <p:grpSpPr>
          <a:xfrm>
            <a:off x="8304055" y="2018239"/>
            <a:ext cx="1483709" cy="773626"/>
            <a:chOff x="0" y="0"/>
            <a:chExt cx="1483708" cy="773625"/>
          </a:xfrm>
        </p:grpSpPr>
        <p:sp>
          <p:nvSpPr>
            <p:cNvPr id="388"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9"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393" name="Group"/>
          <p:cNvGrpSpPr/>
          <p:nvPr/>
        </p:nvGrpSpPr>
        <p:grpSpPr>
          <a:xfrm>
            <a:off x="2067782" y="1923027"/>
            <a:ext cx="1527742" cy="1510454"/>
            <a:chOff x="0" y="0"/>
            <a:chExt cx="1483708" cy="1609619"/>
          </a:xfrm>
        </p:grpSpPr>
        <p:sp>
          <p:nvSpPr>
            <p:cNvPr id="391" name="Key"/>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2" name="amazon.com private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private key</a:t>
              </a:r>
            </a:p>
          </p:txBody>
        </p:sp>
      </p:grpSp>
      <p:grpSp>
        <p:nvGrpSpPr>
          <p:cNvPr id="396" name="Group"/>
          <p:cNvGrpSpPr/>
          <p:nvPr/>
        </p:nvGrpSpPr>
        <p:grpSpPr>
          <a:xfrm>
            <a:off x="8304055" y="3017709"/>
            <a:ext cx="1483709" cy="773626"/>
            <a:chOff x="0" y="0"/>
            <a:chExt cx="1483708" cy="773625"/>
          </a:xfrm>
        </p:grpSpPr>
        <p:sp>
          <p:nvSpPr>
            <p:cNvPr id="394"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5" name="CA public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grpSp>
        <p:nvGrpSpPr>
          <p:cNvPr id="399" name="Some real-world proof that we are really amazon.com"/>
          <p:cNvGrpSpPr/>
          <p:nvPr/>
        </p:nvGrpSpPr>
        <p:grpSpPr>
          <a:xfrm>
            <a:off x="1940940" y="5598843"/>
            <a:ext cx="1774320" cy="975173"/>
            <a:chOff x="-1" y="0"/>
            <a:chExt cx="1723179" cy="1039195"/>
          </a:xfrm>
        </p:grpSpPr>
        <p:sp>
          <p:nvSpPr>
            <p:cNvPr id="397" name="Rectangle"/>
            <p:cNvSpPr/>
            <p:nvPr/>
          </p:nvSpPr>
          <p:spPr>
            <a:xfrm>
              <a:off x="-1" y="0"/>
              <a:ext cx="1723179" cy="1039195"/>
            </a:xfrm>
            <a:prstGeom prst="rect">
              <a:avLst/>
            </a:prstGeom>
            <a:solidFill>
              <a:srgbClr val="566D7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8" name="Some real-world proof that we are really amazon.com"/>
            <p:cNvSpPr txBox="1"/>
            <p:nvPr/>
          </p:nvSpPr>
          <p:spPr>
            <a:xfrm>
              <a:off x="-1" y="136782"/>
              <a:ext cx="1723179" cy="7656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Neue Medium"/>
                </a:rPr>
                <a:t>Some real-world proof that we are really amazon.com</a:t>
              </a:r>
            </a:p>
          </p:txBody>
        </p:sp>
      </p:grpSp>
      <p:grpSp>
        <p:nvGrpSpPr>
          <p:cNvPr id="402" name="My Laptop"/>
          <p:cNvGrpSpPr/>
          <p:nvPr/>
        </p:nvGrpSpPr>
        <p:grpSpPr>
          <a:xfrm>
            <a:off x="7974900" y="4350670"/>
            <a:ext cx="2116829" cy="2426214"/>
            <a:chOff x="0" y="0"/>
            <a:chExt cx="2116827" cy="2426212"/>
          </a:xfrm>
        </p:grpSpPr>
        <p:sp>
          <p:nvSpPr>
            <p:cNvPr id="400" name="Rectangle"/>
            <p:cNvSpPr/>
            <p:nvPr/>
          </p:nvSpPr>
          <p:spPr>
            <a:xfrm>
              <a:off x="0" y="0"/>
              <a:ext cx="2116827" cy="2426212"/>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1" name="My Laptop"/>
            <p:cNvSpPr txBox="1"/>
            <p:nvPr/>
          </p:nvSpPr>
          <p:spPr>
            <a:xfrm>
              <a:off x="0" y="0"/>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My Laptop</a:t>
              </a:r>
            </a:p>
          </p:txBody>
        </p:sp>
      </p:grpSp>
      <p:grpSp>
        <p:nvGrpSpPr>
          <p:cNvPr id="405" name="Group"/>
          <p:cNvGrpSpPr/>
          <p:nvPr/>
        </p:nvGrpSpPr>
        <p:grpSpPr>
          <a:xfrm>
            <a:off x="8304055" y="2018239"/>
            <a:ext cx="1483709" cy="773626"/>
            <a:chOff x="0" y="0"/>
            <a:chExt cx="1483708" cy="773625"/>
          </a:xfrm>
        </p:grpSpPr>
        <p:sp>
          <p:nvSpPr>
            <p:cNvPr id="403"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4"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408" name="Group"/>
          <p:cNvGrpSpPr/>
          <p:nvPr/>
        </p:nvGrpSpPr>
        <p:grpSpPr>
          <a:xfrm>
            <a:off x="6577846" y="1265715"/>
            <a:ext cx="1929048" cy="3051385"/>
            <a:chOff x="676084" y="0"/>
            <a:chExt cx="1929046" cy="3051383"/>
          </a:xfrm>
        </p:grpSpPr>
        <p:sp>
          <p:nvSpPr>
            <p:cNvPr id="406" name="Ribbon"/>
            <p:cNvSpPr/>
            <p:nvPr/>
          </p:nvSpPr>
          <p:spPr>
            <a:xfrm>
              <a:off x="676084" y="0"/>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7" name="amazon.com certificate…"/>
            <p:cNvSpPr/>
            <p:nvPr/>
          </p:nvSpPr>
          <p:spPr>
            <a:xfrm>
              <a:off x="1335131" y="17813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1" name="Group"/>
          <p:cNvGrpSpPr/>
          <p:nvPr/>
        </p:nvGrpSpPr>
        <p:grpSpPr>
          <a:xfrm>
            <a:off x="2067782" y="3690203"/>
            <a:ext cx="1527743" cy="1510453"/>
            <a:chOff x="0" y="0"/>
            <a:chExt cx="1483708" cy="1609619"/>
          </a:xfrm>
        </p:grpSpPr>
        <p:sp>
          <p:nvSpPr>
            <p:cNvPr id="409"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0"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414" name="Group"/>
          <p:cNvGrpSpPr/>
          <p:nvPr/>
        </p:nvGrpSpPr>
        <p:grpSpPr>
          <a:xfrm>
            <a:off x="4408190" y="4701488"/>
            <a:ext cx="1997286" cy="3074130"/>
            <a:chOff x="607846" y="0"/>
            <a:chExt cx="1997285" cy="3074129"/>
          </a:xfrm>
        </p:grpSpPr>
        <p:sp>
          <p:nvSpPr>
            <p:cNvPr id="412" name="Ribbon"/>
            <p:cNvSpPr/>
            <p:nvPr/>
          </p:nvSpPr>
          <p:spPr>
            <a:xfrm>
              <a:off x="607846" y="0"/>
              <a:ext cx="683099" cy="1031908"/>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3" name="amazon.com certificate…"/>
            <p:cNvSpPr/>
            <p:nvPr/>
          </p:nvSpPr>
          <p:spPr>
            <a:xfrm>
              <a:off x="1335131" y="180412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7" name="Group"/>
          <p:cNvGrpSpPr/>
          <p:nvPr/>
        </p:nvGrpSpPr>
        <p:grpSpPr>
          <a:xfrm>
            <a:off x="8291459" y="5704771"/>
            <a:ext cx="1483710" cy="773629"/>
            <a:chOff x="0" y="0"/>
            <a:chExt cx="1483708" cy="773626"/>
          </a:xfrm>
        </p:grpSpPr>
        <p:sp>
          <p:nvSpPr>
            <p:cNvPr id="415"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6" name="CA public key"/>
            <p:cNvSpPr/>
            <p:nvPr/>
          </p:nvSpPr>
          <p:spPr>
            <a:xfrm>
              <a:off x="0" y="455272"/>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1966 -0.06204 L 0.39688 -0.30069 " pathEditMode="relative" rAng="0" ptsTypes="AA">
                                      <p:cBhvr>
                                        <p:cTn id="6" dur="1000" fill="hold"/>
                                        <p:tgtEl>
                                          <p:spTgt spid="387"/>
                                        </p:tgtEl>
                                        <p:attrNameLst>
                                          <p:attrName>ppt_x</p:attrName>
                                          <p:attrName>ppt_y</p:attrName>
                                        </p:attrNameLst>
                                      </p:cBhvr>
                                      <p:rCtr x="20820" y="-11944"/>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1.04167E-6 4.81481E-6 L 0.37956 -0.36621 " pathEditMode="relative" rAng="0" ptsTypes="AA">
                                      <p:cBhvr>
                                        <p:cTn id="10" dur="1000" fill="hold"/>
                                        <p:tgtEl>
                                          <p:spTgt spid="399"/>
                                        </p:tgtEl>
                                        <p:attrNameLst>
                                          <p:attrName>ppt_x</p:attrName>
                                          <p:attrName>ppt_y</p:attrName>
                                        </p:attrNameLst>
                                      </p:cBhvr>
                                      <p:rCtr x="18971" y="-1831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2.91667E-6 -4.07407E-6 L -0.10417 -0.01967 " pathEditMode="relative" rAng="0" ptsTypes="AA">
                                      <p:cBhvr>
                                        <p:cTn id="14" dur="1000" fill="hold"/>
                                        <p:tgtEl>
                                          <p:spTgt spid="405"/>
                                        </p:tgtEl>
                                        <p:attrNameLst>
                                          <p:attrName>ppt_x</p:attrName>
                                          <p:attrName>ppt_y</p:attrName>
                                        </p:attrNameLst>
                                      </p:cBhvr>
                                      <p:rCtr x="-5208" y="-995"/>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5"/>
                                        </p:tgtEl>
                                      </p:cBhvr>
                                    </p:animEffect>
                                    <p:set>
                                      <p:cBhvr>
                                        <p:cTn id="19" dur="1" fill="hold">
                                          <p:stCondLst>
                                            <p:cond delay="499"/>
                                          </p:stCondLst>
                                        </p:cTn>
                                        <p:tgtEl>
                                          <p:spTgt spid="405"/>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387"/>
                                        </p:tgtEl>
                                      </p:cBhvr>
                                    </p:animEffect>
                                    <p:set>
                                      <p:cBhvr>
                                        <p:cTn id="23" dur="1" fill="hold">
                                          <p:stCondLst>
                                            <p:cond delay="499"/>
                                          </p:stCondLst>
                                        </p:cTn>
                                        <p:tgtEl>
                                          <p:spTgt spid="387"/>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399"/>
                                        </p:tgtEl>
                                      </p:cBhvr>
                                    </p:animEffect>
                                    <p:set>
                                      <p:cBhvr>
                                        <p:cTn id="27" dur="1" fill="hold">
                                          <p:stCondLst>
                                            <p:cond delay="499"/>
                                          </p:stCondLst>
                                        </p:cTn>
                                        <p:tgtEl>
                                          <p:spTgt spid="399"/>
                                        </p:tgtEl>
                                        <p:attrNameLst>
                                          <p:attrName>style.visibility</p:attrName>
                                        </p:attrNameLst>
                                      </p:cBhvr>
                                      <p:to>
                                        <p:strVal val="hidden"/>
                                      </p:to>
                                    </p:set>
                                  </p:childTnLst>
                                </p:cTn>
                              </p:par>
                            </p:childTnLst>
                          </p:cTn>
                        </p:par>
                        <p:par>
                          <p:cTn id="28" fill="hold">
                            <p:stCondLst>
                              <p:cond delay="1500"/>
                            </p:stCondLst>
                            <p:childTnLst>
                              <p:par>
                                <p:cTn id="29" presetID="1" presetClass="entr" presetSubtype="0" fill="hold" grpId="0" nodeType="afterEffect">
                                  <p:stCondLst>
                                    <p:cond delay="100"/>
                                  </p:stCondLst>
                                  <p:iterate>
                                    <p:tmAbs val="0"/>
                                  </p:iterate>
                                  <p:childTnLst>
                                    <p:set>
                                      <p:cBhvr>
                                        <p:cTn id="30" fill="hold"/>
                                        <p:tgtEl>
                                          <p:spTgt spid="4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10391 -0.09352 L -0.17331 0.50278 " pathEditMode="relative" rAng="0" ptsTypes="AA">
                                      <p:cBhvr>
                                        <p:cTn id="34" dur="1000" fill="hold"/>
                                        <p:tgtEl>
                                          <p:spTgt spid="408"/>
                                        </p:tgtEl>
                                        <p:attrNameLst>
                                          <p:attrName>ppt_x</p:attrName>
                                          <p:attrName>ppt_y</p:attrName>
                                        </p:attrNameLst>
                                      </p:cBhvr>
                                      <p:rCtr x="-13867" y="2981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414"/>
                                        </p:tgtEl>
                                        <p:attrNameLst>
                                          <p:attrName>style.visibility</p:attrName>
                                        </p:attrNameLst>
                                      </p:cBhvr>
                                      <p:to>
                                        <p:strVal val="visible"/>
                                      </p:to>
                                    </p:set>
                                  </p:childTnLst>
                                </p:cTn>
                              </p:par>
                              <p:par>
                                <p:cTn id="39" presetID="-1" presetClass="path" presetSubtype="0" accel="50000" decel="50000" fill="hold" nodeType="withEffect">
                                  <p:stCondLst>
                                    <p:cond delay="0"/>
                                  </p:stCondLst>
                                  <p:childTnLst>
                                    <p:animMotion origin="layout" path="M 4.16667E-7 2.59259E-6 L 0.41081 -0.01667 " pathEditMode="relative" rAng="0" ptsTypes="AA">
                                      <p:cBhvr>
                                        <p:cTn id="40" dur="1000" fill="hold"/>
                                        <p:tgtEl>
                                          <p:spTgt spid="414"/>
                                        </p:tgtEl>
                                        <p:attrNameLst>
                                          <p:attrName>ppt_x</p:attrName>
                                          <p:attrName>ppt_y</p:attrName>
                                        </p:attrNameLst>
                                      </p:cBhvr>
                                      <p:rCtr x="20534"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9" grpId="0" animBg="1" advAuto="0"/>
      <p:bldP spid="405" grpId="0" animBg="1" advAuto="0"/>
      <p:bldP spid="408" grpId="0" animBg="1" advAuto="0"/>
      <p:bldP spid="414"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ertificate Authorities"/>
          <p:cNvSpPr txBox="1">
            <a:spLocks noGrp="1"/>
          </p:cNvSpPr>
          <p:nvPr>
            <p:ph type="title"/>
          </p:nvPr>
        </p:nvSpPr>
        <p:spPr>
          <a:prstGeom prst="rect">
            <a:avLst/>
          </a:prstGeom>
        </p:spPr>
        <p:txBody>
          <a:bodyPr/>
          <a:lstStyle/>
          <a:p>
            <a:r>
              <a:rPr lang="en-US" dirty="0"/>
              <a:t>Why should we trust the CA?</a:t>
            </a:r>
            <a:endParaRPr dirty="0"/>
          </a:p>
        </p:txBody>
      </p:sp>
      <p:sp>
        <p:nvSpPr>
          <p:cNvPr id="345" name="Note: We had to already know the CA's public key…"/>
          <p:cNvSpPr txBox="1">
            <a:spLocks noGrp="1"/>
          </p:cNvSpPr>
          <p:nvPr>
            <p:ph idx="1"/>
          </p:nvPr>
        </p:nvSpPr>
        <p:spPr>
          <a:xfrm>
            <a:off x="838200" y="1500160"/>
            <a:ext cx="5074085" cy="4351338"/>
          </a:xfrm>
          <a:prstGeom prst="rect">
            <a:avLst/>
          </a:prstGeom>
        </p:spPr>
        <p:txBody>
          <a:bodyPr/>
          <a:lstStyle/>
          <a:p>
            <a:r>
              <a:rPr lang="en-US" dirty="0"/>
              <a:t>For this to work, w</a:t>
            </a:r>
            <a:r>
              <a:rPr dirty="0"/>
              <a:t>e had to already know the CA's public key</a:t>
            </a:r>
          </a:p>
          <a:p>
            <a:r>
              <a:rPr dirty="0"/>
              <a:t>There are a small set of “root” CA’s (think: root DNS servers)</a:t>
            </a:r>
          </a:p>
          <a:p>
            <a:r>
              <a:rPr dirty="0"/>
              <a:t>Every computer/browser is shipped with these root CA public keys</a:t>
            </a:r>
          </a:p>
        </p:txBody>
      </p:sp>
      <p:pic>
        <p:nvPicPr>
          <p:cNvPr id="346" name="Image" descr="Image"/>
          <p:cNvPicPr>
            <a:picLocks noChangeAspect="1"/>
          </p:cNvPicPr>
          <p:nvPr/>
        </p:nvPicPr>
        <p:blipFill>
          <a:blip r:embed="rId3"/>
          <a:stretch>
            <a:fillRect/>
          </a:stretch>
        </p:blipFill>
        <p:spPr>
          <a:xfrm>
            <a:off x="6096000" y="2685995"/>
            <a:ext cx="5223868" cy="3321845"/>
          </a:xfrm>
          <a:prstGeom prst="rect">
            <a:avLst/>
          </a:prstGeom>
          <a:ln w="12700">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ertificate Authorities"/>
          <p:cNvSpPr txBox="1">
            <a:spLocks noGrp="1"/>
          </p:cNvSpPr>
          <p:nvPr>
            <p:ph type="title"/>
          </p:nvPr>
        </p:nvSpPr>
        <p:spPr>
          <a:prstGeom prst="rect">
            <a:avLst/>
          </a:prstGeom>
        </p:spPr>
        <p:txBody>
          <a:bodyPr>
            <a:normAutofit/>
          </a:bodyPr>
          <a:lstStyle/>
          <a:p>
            <a:r>
              <a:rPr lang="en-US" sz="3600" dirty="0"/>
              <a:t>What happens if a CA is compromised, and issues invalid certificates?</a:t>
            </a:r>
            <a:endParaRPr sz="3600" dirty="0"/>
          </a:p>
        </p:txBody>
      </p:sp>
      <p:pic>
        <p:nvPicPr>
          <p:cNvPr id="351" name="Image" descr="Image"/>
          <p:cNvPicPr>
            <a:picLocks noChangeAspect="1"/>
          </p:cNvPicPr>
          <p:nvPr/>
        </p:nvPicPr>
        <p:blipFill>
          <a:blip r:embed="rId3"/>
          <a:stretch>
            <a:fillRect/>
          </a:stretch>
        </p:blipFill>
        <p:spPr>
          <a:xfrm>
            <a:off x="6513911" y="1997123"/>
            <a:ext cx="5054204" cy="4598790"/>
          </a:xfrm>
          <a:prstGeom prst="rect">
            <a:avLst/>
          </a:prstGeom>
          <a:ln w="12700">
            <a:solidFill>
              <a:schemeClr val="tx1"/>
            </a:solidFill>
            <a:miter lim="400000"/>
          </a:ln>
        </p:spPr>
      </p:pic>
      <p:pic>
        <p:nvPicPr>
          <p:cNvPr id="352" name="Image" descr="Image"/>
          <p:cNvPicPr>
            <a:picLocks noChangeAspect="1"/>
          </p:cNvPicPr>
          <p:nvPr/>
        </p:nvPicPr>
        <p:blipFill>
          <a:blip r:embed="rId4"/>
          <a:stretch>
            <a:fillRect/>
          </a:stretch>
        </p:blipFill>
        <p:spPr>
          <a:xfrm>
            <a:off x="838200" y="1997123"/>
            <a:ext cx="4839891" cy="1669852"/>
          </a:xfrm>
          <a:prstGeom prst="rect">
            <a:avLst/>
          </a:prstGeom>
          <a:ln w="12700">
            <a:solidFill>
              <a:schemeClr val="tx1"/>
            </a:solidFill>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advAuto="0"/>
      <p:bldP spid="352"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D19-3787-E2A6-F56A-846C6CCC8526}"/>
              </a:ext>
            </a:extLst>
          </p:cNvPr>
          <p:cNvSpPr>
            <a:spLocks noGrp="1"/>
          </p:cNvSpPr>
          <p:nvPr>
            <p:ph type="title"/>
          </p:nvPr>
        </p:nvSpPr>
        <p:spPr/>
        <p:txBody>
          <a:bodyPr>
            <a:normAutofit/>
          </a:bodyPr>
          <a:lstStyle/>
          <a:p>
            <a:r>
              <a:rPr lang="en-US" dirty="0"/>
              <a:t>You can do this for your website for free</a:t>
            </a:r>
          </a:p>
        </p:txBody>
      </p:sp>
      <p:sp>
        <p:nvSpPr>
          <p:cNvPr id="3" name="Text Placeholder 2">
            <a:extLst>
              <a:ext uri="{FF2B5EF4-FFF2-40B4-BE49-F238E27FC236}">
                <a16:creationId xmlns:a16="http://schemas.microsoft.com/office/drawing/2014/main" id="{E2107AB7-455D-3A5F-17C4-DD392607D27B}"/>
              </a:ext>
            </a:extLst>
          </p:cNvPr>
          <p:cNvSpPr>
            <a:spLocks noGrp="1"/>
          </p:cNvSpPr>
          <p:nvPr>
            <p:ph idx="1"/>
          </p:nvPr>
        </p:nvSpPr>
        <p:spPr/>
        <p:txBody>
          <a:bodyPr>
            <a:normAutofit/>
          </a:bodyPr>
          <a:lstStyle/>
          <a:p>
            <a:r>
              <a:rPr lang="en-US" dirty="0"/>
              <a:t>letsencrypt.com</a:t>
            </a:r>
          </a:p>
        </p:txBody>
      </p:sp>
      <p:pic>
        <p:nvPicPr>
          <p:cNvPr id="10" name="Picture 9">
            <a:extLst>
              <a:ext uri="{FF2B5EF4-FFF2-40B4-BE49-F238E27FC236}">
                <a16:creationId xmlns:a16="http://schemas.microsoft.com/office/drawing/2014/main" id="{F50B0895-0402-5519-DDE9-AA6C17771A27}"/>
              </a:ext>
            </a:extLst>
          </p:cNvPr>
          <p:cNvPicPr>
            <a:picLocks noChangeAspect="1"/>
          </p:cNvPicPr>
          <p:nvPr/>
        </p:nvPicPr>
        <p:blipFill>
          <a:blip r:embed="rId2"/>
          <a:stretch>
            <a:fillRect/>
          </a:stretch>
        </p:blipFill>
        <p:spPr>
          <a:xfrm>
            <a:off x="2269331" y="2071069"/>
            <a:ext cx="8529638" cy="3619500"/>
          </a:xfrm>
          <a:prstGeom prst="rect">
            <a:avLst/>
          </a:prstGeom>
          <a:ln>
            <a:solidFill>
              <a:schemeClr val="tx1"/>
            </a:solidFill>
          </a:ln>
        </p:spPr>
      </p:pic>
    </p:spTree>
    <p:extLst>
      <p:ext uri="{BB962C8B-B14F-4D97-AF65-F5344CB8AC3E}">
        <p14:creationId xmlns:p14="http://schemas.microsoft.com/office/powerpoint/2010/main" val="785583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t>
            </a:r>
            <a:r>
              <a:rPr lang="en-US" dirty="0"/>
              <a:t>pathways for </a:t>
            </a:r>
            <a:r>
              <a:rPr dirty="0"/>
              <a:t>account creation, password reset</a:t>
            </a:r>
            <a:r>
              <a:rPr lang="en-US" dirty="0"/>
              <a:t>.</a:t>
            </a:r>
            <a:endParaRPr dirty="0"/>
          </a:p>
          <a:p>
            <a:r>
              <a:rPr lang="en-US" dirty="0"/>
              <a:t>Use an expert vendor, like Auth0, to handle login</a:t>
            </a:r>
          </a:p>
          <a:p>
            <a:pPr lvl="1"/>
            <a:r>
              <a:rPr lang="en-US" dirty="0"/>
              <a:t>They might do it better than you can.</a:t>
            </a:r>
            <a:endParaRPr dirty="0"/>
          </a:p>
        </p:txBody>
      </p:sp>
    </p:spTree>
    <p:extLst>
      <p:ext uri="{BB962C8B-B14F-4D97-AF65-F5344CB8AC3E}">
        <p14:creationId xmlns:p14="http://schemas.microsoft.com/office/powerpoint/2010/main" val="24544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potential event that could compromise a security requirement</a:t>
            </a:r>
          </a:p>
          <a:p>
            <a:r>
              <a:rPr lang="en-US" dirty="0"/>
              <a:t>Security architecture: a set of mechanisms and policies that we build into our system to mitigate risks from threats</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856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52</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53</a:t>
            </a:fld>
            <a:endParaRPr lang="en-US"/>
          </a:p>
        </p:txBody>
      </p:sp>
    </p:spTree>
    <p:extLst>
      <p:ext uri="{BB962C8B-B14F-4D97-AF65-F5344CB8AC3E}">
        <p14:creationId xmlns:p14="http://schemas.microsoft.com/office/powerpoint/2010/main" val="2508270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5673811"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54</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5528861" y="976184"/>
            <a:ext cx="6365070" cy="5658792"/>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F512-114A-6B21-3F03-B0F24F6B2B0F}"/>
              </a:ext>
            </a:extLst>
          </p:cNvPr>
          <p:cNvSpPr>
            <a:spLocks noGrp="1"/>
          </p:cNvSpPr>
          <p:nvPr>
            <p:ph type="title"/>
          </p:nvPr>
        </p:nvSpPr>
        <p:spPr/>
        <p:txBody>
          <a:bodyPr/>
          <a:lstStyle/>
          <a:p>
            <a:r>
              <a:rPr lang="en-US" dirty="0"/>
              <a:t>This problem was recognized ages ago</a:t>
            </a:r>
          </a:p>
        </p:txBody>
      </p:sp>
      <p:sp>
        <p:nvSpPr>
          <p:cNvPr id="7" name="Content Placeholder 6">
            <a:extLst>
              <a:ext uri="{FF2B5EF4-FFF2-40B4-BE49-F238E27FC236}">
                <a16:creationId xmlns:a16="http://schemas.microsoft.com/office/drawing/2014/main" id="{1DF04E66-A5BA-25AD-6CF6-F2AFCCD61FB9}"/>
              </a:ext>
            </a:extLst>
          </p:cNvPr>
          <p:cNvSpPr>
            <a:spLocks noGrp="1"/>
          </p:cNvSpPr>
          <p:nvPr>
            <p:ph idx="1"/>
          </p:nvPr>
        </p:nvSpPr>
        <p:spPr>
          <a:xfrm>
            <a:off x="838200" y="1500160"/>
            <a:ext cx="6861048" cy="4351338"/>
          </a:xfrm>
        </p:spPr>
        <p:txBody>
          <a:bodyPr/>
          <a:lstStyle/>
          <a:p>
            <a:r>
              <a:rPr lang="en-US" dirty="0"/>
              <a:t>Ken Thompson (the Unix guy) - </a:t>
            </a:r>
            <a:r>
              <a:rPr lang="en-US" sz="4400" b="1" dirty="0">
                <a:solidFill>
                  <a:srgbClr val="FF0000"/>
                </a:solidFill>
              </a:rPr>
              <a:t>1984</a:t>
            </a:r>
          </a:p>
          <a:p>
            <a:r>
              <a:rPr lang="en-US" dirty="0"/>
              <a:t>Showed how to plant a bug in a compiler, so that any program compiled by that compiler would contain a backdoor. </a:t>
            </a:r>
          </a:p>
          <a:p>
            <a:endParaRPr lang="en-US" sz="4400" b="1" dirty="0">
              <a:solidFill>
                <a:srgbClr val="FF0000"/>
              </a:solidFill>
            </a:endParaRPr>
          </a:p>
        </p:txBody>
      </p:sp>
      <p:sp>
        <p:nvSpPr>
          <p:cNvPr id="4" name="Slide Number Placeholder 3">
            <a:extLst>
              <a:ext uri="{FF2B5EF4-FFF2-40B4-BE49-F238E27FC236}">
                <a16:creationId xmlns:a16="http://schemas.microsoft.com/office/drawing/2014/main" id="{2CCDAEAC-B424-B140-B67D-2D459FD0647F}"/>
              </a:ext>
            </a:extLst>
          </p:cNvPr>
          <p:cNvSpPr>
            <a:spLocks noGrp="1"/>
          </p:cNvSpPr>
          <p:nvPr>
            <p:ph type="sldNum" sz="quarter" idx="12"/>
          </p:nvPr>
        </p:nvSpPr>
        <p:spPr/>
        <p:txBody>
          <a:bodyPr/>
          <a:lstStyle/>
          <a:p>
            <a:fld id="{20F37917-FD3A-4669-9018-DA04BCDD3D75}" type="slidenum">
              <a:rPr lang="en-US" smtClean="0"/>
              <a:t>55</a:t>
            </a:fld>
            <a:endParaRPr lang="en-US"/>
          </a:p>
        </p:txBody>
      </p:sp>
      <p:graphicFrame>
        <p:nvGraphicFramePr>
          <p:cNvPr id="5" name="Object 4">
            <a:extLst>
              <a:ext uri="{FF2B5EF4-FFF2-40B4-BE49-F238E27FC236}">
                <a16:creationId xmlns:a16="http://schemas.microsoft.com/office/drawing/2014/main" id="{AF1D6212-8A6A-CE37-D747-B92AF516F0F9}"/>
              </a:ext>
            </a:extLst>
          </p:cNvPr>
          <p:cNvGraphicFramePr>
            <a:graphicFrameLocks noChangeAspect="1"/>
          </p:cNvGraphicFramePr>
          <p:nvPr>
            <p:extLst>
              <p:ext uri="{D42A27DB-BD31-4B8C-83A1-F6EECF244321}">
                <p14:modId xmlns:p14="http://schemas.microsoft.com/office/powerpoint/2010/main" val="1022935655"/>
              </p:ext>
            </p:extLst>
          </p:nvPr>
        </p:nvGraphicFramePr>
        <p:xfrm>
          <a:off x="7915656" y="1433608"/>
          <a:ext cx="3825069" cy="538241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5" name="Object 4">
                        <a:extLst>
                          <a:ext uri="{FF2B5EF4-FFF2-40B4-BE49-F238E27FC236}">
                            <a16:creationId xmlns:a16="http://schemas.microsoft.com/office/drawing/2014/main" id="{AF1D6212-8A6A-CE37-D747-B92AF516F0F9}"/>
                          </a:ext>
                        </a:extLst>
                      </p:cNvPr>
                      <p:cNvPicPr/>
                      <p:nvPr/>
                    </p:nvPicPr>
                    <p:blipFill>
                      <a:blip r:embed="rId4"/>
                      <a:stretch>
                        <a:fillRect/>
                      </a:stretch>
                    </p:blipFill>
                    <p:spPr>
                      <a:xfrm>
                        <a:off x="7915656" y="1433608"/>
                        <a:ext cx="3825069" cy="53824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6BA9E79-D987-67E0-6597-5F502DAA0F31}"/>
              </a:ext>
            </a:extLst>
          </p:cNvPr>
          <p:cNvSpPr txBox="1"/>
          <p:nvPr/>
        </p:nvSpPr>
        <p:spPr>
          <a:xfrm>
            <a:off x="982980" y="3441680"/>
            <a:ext cx="6099048"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dirty="0">
                <a:solidFill>
                  <a:srgbClr val="000000"/>
                </a:solidFill>
                <a:effectLst/>
                <a:latin typeface="Times New Roman" panose="02020603050405020304" pitchFamily="18" charset="0"/>
                <a:cs typeface="Times New Roman" panose="02020603050405020304" pitchFamily="18" charset="0"/>
              </a:rPr>
              <a:t>The final step is represented in Figure </a:t>
            </a:r>
            <a:r>
              <a:rPr lang="en-US" sz="1600" b="0" i="0" dirty="0">
                <a:solidFill>
                  <a:srgbClr val="000000"/>
                </a:solidFill>
                <a:effectLst/>
                <a:latin typeface="Times New Roman" panose="02020603050405020304" pitchFamily="18" charset="0"/>
                <a:cs typeface="Times New Roman" panose="02020603050405020304" pitchFamily="18" charset="0"/>
              </a:rPr>
              <a:t>3.3. </a:t>
            </a:r>
            <a:r>
              <a:rPr lang="en-US" sz="1800" b="0" i="0" dirty="0">
                <a:solidFill>
                  <a:srgbClr val="000000"/>
                </a:solidFill>
                <a:effectLst/>
                <a:latin typeface="Times New Roman" panose="02020603050405020304" pitchFamily="18" charset="0"/>
                <a:cs typeface="Times New Roman" panose="02020603050405020304" pitchFamily="18" charset="0"/>
              </a:rPr>
              <a:t>This simply adds a second Trojan horse to the one that already exists. The second pattern is aimed at the C compiler. The replacement code is a Stage I self-reproducing program that inserts both Trojan horses into the compiler. This requires a learning phase as in the Stage II example. First we compile the modified source with the normal C compiler to produce a bugged binary. </a:t>
            </a:r>
            <a:r>
              <a:rPr lang="en-US" sz="1800" b="0" i="0" dirty="0">
                <a:solidFill>
                  <a:srgbClr val="FF0000"/>
                </a:solidFill>
                <a:effectLst/>
                <a:latin typeface="Times New Roman" panose="02020603050405020304" pitchFamily="18" charset="0"/>
                <a:cs typeface="Times New Roman" panose="02020603050405020304" pitchFamily="18" charset="0"/>
              </a:rPr>
              <a:t>We install this binary as the official C. We can now remove the bugs from the source of the compiler and the new binary will reinsert the bugs whenever </a:t>
            </a:r>
            <a:r>
              <a:rPr lang="en-US" sz="1600" b="0" i="0" dirty="0">
                <a:solidFill>
                  <a:srgbClr val="FF0000"/>
                </a:solidFill>
                <a:effectLst/>
                <a:latin typeface="Times New Roman" panose="02020603050405020304" pitchFamily="18" charset="0"/>
                <a:cs typeface="Times New Roman" panose="02020603050405020304" pitchFamily="18" charset="0"/>
              </a:rPr>
              <a:t>it </a:t>
            </a:r>
            <a:r>
              <a:rPr lang="en-US" sz="1800" b="0" i="0" dirty="0">
                <a:solidFill>
                  <a:srgbClr val="FF0000"/>
                </a:solidFill>
                <a:effectLst/>
                <a:latin typeface="Times New Roman" panose="02020603050405020304" pitchFamily="18" charset="0"/>
                <a:cs typeface="Times New Roman" panose="02020603050405020304" pitchFamily="18" charset="0"/>
              </a:rPr>
              <a:t>is compiled. Of course, the login command will remain bugged with no trace in source anywhere</a:t>
            </a:r>
            <a:r>
              <a:rPr lang="en-US" dirty="0">
                <a:solidFill>
                  <a:srgbClr val="FF000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p:txBody>
          <a:bodyPr>
            <a:normAutofit/>
          </a:bodyPr>
          <a:lstStyle/>
          <a:p>
            <a:r>
              <a:rPr lang="en-US" dirty="0"/>
              <a:t>Package inactive or deprecated, yet still in use</a:t>
            </a:r>
          </a:p>
          <a:p>
            <a:r>
              <a:rPr lang="en-US" dirty="0"/>
              <a:t>No active maintainers</a:t>
            </a:r>
          </a:p>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
        <p:nvSpPr>
          <p:cNvPr id="6" name="TextBox 5">
            <a:extLst>
              <a:ext uri="{FF2B5EF4-FFF2-40B4-BE49-F238E27FC236}">
                <a16:creationId xmlns:a16="http://schemas.microsoft.com/office/drawing/2014/main" id="{4976423B-E78F-124B-8556-A26CC43B69A1}"/>
              </a:ext>
            </a:extLst>
          </p:cNvPr>
          <p:cNvSpPr txBox="1"/>
          <p:nvPr/>
        </p:nvSpPr>
        <p:spPr>
          <a:xfrm>
            <a:off x="5814869" y="5952176"/>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spTree>
    <p:extLst>
      <p:ext uri="{BB962C8B-B14F-4D97-AF65-F5344CB8AC3E}">
        <p14:creationId xmlns:p14="http://schemas.microsoft.com/office/powerpoint/2010/main" val="3926643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DA8-70D1-303D-18E3-71FE5D07324D}"/>
              </a:ext>
            </a:extLst>
          </p:cNvPr>
          <p:cNvSpPr>
            <a:spLocks noGrp="1"/>
          </p:cNvSpPr>
          <p:nvPr>
            <p:ph type="title"/>
          </p:nvPr>
        </p:nvSpPr>
        <p:spPr/>
        <p:txBody>
          <a:bodyPr/>
          <a:lstStyle/>
          <a:p>
            <a:r>
              <a:rPr lang="en-US" dirty="0"/>
              <a:t>Your suppliers' risks are your risks.</a:t>
            </a:r>
          </a:p>
        </p:txBody>
      </p:sp>
      <p:sp>
        <p:nvSpPr>
          <p:cNvPr id="3" name="Content Placeholder 2">
            <a:extLst>
              <a:ext uri="{FF2B5EF4-FFF2-40B4-BE49-F238E27FC236}">
                <a16:creationId xmlns:a16="http://schemas.microsoft.com/office/drawing/2014/main" id="{10FAE709-2436-0732-FAA7-C4EA9A4DCFB1}"/>
              </a:ext>
            </a:extLst>
          </p:cNvPr>
          <p:cNvSpPr>
            <a:spLocks noGrp="1"/>
          </p:cNvSpPr>
          <p:nvPr>
            <p:ph idx="1"/>
          </p:nvPr>
        </p:nvSpPr>
        <p:spPr/>
        <p:txBody>
          <a:bodyPr>
            <a:normAutofit/>
          </a:bodyPr>
          <a:lstStyle/>
          <a:p>
            <a:r>
              <a:rPr lang="en-US" dirty="0" err="1"/>
              <a:t>MOVEit</a:t>
            </a:r>
            <a:r>
              <a:rPr lang="en-US" dirty="0"/>
              <a:t> is a file transfer program owned by Progress Software. </a:t>
            </a:r>
          </a:p>
          <a:p>
            <a:r>
              <a:rPr lang="en-US" dirty="0"/>
              <a:t>Over 2500 organizations used the program to move sensitive personal data. </a:t>
            </a:r>
          </a:p>
          <a:p>
            <a:r>
              <a:rPr lang="en-US" dirty="0"/>
              <a:t>They were attacked in May 2023.</a:t>
            </a:r>
          </a:p>
          <a:p>
            <a:r>
              <a:rPr lang="en-US" dirty="0"/>
              <a:t>Prof. Wand says: my bank didn't use </a:t>
            </a:r>
            <a:r>
              <a:rPr lang="en-US" dirty="0" err="1"/>
              <a:t>MOVEit</a:t>
            </a:r>
            <a:r>
              <a:rPr lang="en-US" dirty="0"/>
              <a:t>, but they used a supplier who did.</a:t>
            </a:r>
          </a:p>
          <a:p>
            <a:r>
              <a:rPr lang="en-US" dirty="0"/>
              <a:t>Now, they have to take expensive steps to offer me identity-protection services, etc.</a:t>
            </a:r>
          </a:p>
          <a:p>
            <a:endParaRPr lang="en-US" dirty="0"/>
          </a:p>
        </p:txBody>
      </p:sp>
      <p:sp>
        <p:nvSpPr>
          <p:cNvPr id="4" name="Slide Number Placeholder 3">
            <a:extLst>
              <a:ext uri="{FF2B5EF4-FFF2-40B4-BE49-F238E27FC236}">
                <a16:creationId xmlns:a16="http://schemas.microsoft.com/office/drawing/2014/main" id="{E732DF74-5669-03C0-F310-01ED4E39CCA7}"/>
              </a:ext>
            </a:extLst>
          </p:cNvPr>
          <p:cNvSpPr>
            <a:spLocks noGrp="1"/>
          </p:cNvSpPr>
          <p:nvPr>
            <p:ph type="sldNum" sz="quarter" idx="12"/>
          </p:nvPr>
        </p:nvSpPr>
        <p:spPr/>
        <p:txBody>
          <a:bodyPr/>
          <a:lstStyle/>
          <a:p>
            <a:fld id="{20F37917-FD3A-4669-9018-DA04BCDD3D75}" type="slidenum">
              <a:rPr lang="en-US" smtClean="0"/>
              <a:t>57</a:t>
            </a:fld>
            <a:endParaRPr lang="en-US"/>
          </a:p>
        </p:txBody>
      </p:sp>
    </p:spTree>
    <p:extLst>
      <p:ext uri="{BB962C8B-B14F-4D97-AF65-F5344CB8AC3E}">
        <p14:creationId xmlns:p14="http://schemas.microsoft.com/office/powerpoint/2010/main" val="4257251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Threat Mitigation: Process-based problems need process-based solutions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776D-DB45-252B-5756-0D37A351E452}"/>
              </a:ext>
            </a:extLst>
          </p:cNvPr>
          <p:cNvSpPr>
            <a:spLocks noGrp="1"/>
          </p:cNvSpPr>
          <p:nvPr>
            <p:ph type="title"/>
          </p:nvPr>
        </p:nvSpPr>
        <p:spPr/>
        <p:txBody>
          <a:bodyPr/>
          <a:lstStyle/>
          <a:p>
            <a:r>
              <a:rPr lang="en-US" dirty="0"/>
              <a:t>Supply-chain risks include more than just software.</a:t>
            </a:r>
          </a:p>
        </p:txBody>
      </p:sp>
      <p:sp>
        <p:nvSpPr>
          <p:cNvPr id="4" name="Slide Number Placeholder 3">
            <a:extLst>
              <a:ext uri="{FF2B5EF4-FFF2-40B4-BE49-F238E27FC236}">
                <a16:creationId xmlns:a16="http://schemas.microsoft.com/office/drawing/2014/main" id="{96BAA69D-60B3-5A05-B18A-7ADC7ACFED1F}"/>
              </a:ext>
            </a:extLst>
          </p:cNvPr>
          <p:cNvSpPr>
            <a:spLocks noGrp="1"/>
          </p:cNvSpPr>
          <p:nvPr>
            <p:ph type="sldNum" sz="quarter" idx="12"/>
          </p:nvPr>
        </p:nvSpPr>
        <p:spPr/>
        <p:txBody>
          <a:bodyPr/>
          <a:lstStyle/>
          <a:p>
            <a:fld id="{20F37917-FD3A-4669-9018-DA04BCDD3D75}" type="slidenum">
              <a:rPr lang="en-US" smtClean="0"/>
              <a:t>59</a:t>
            </a:fld>
            <a:endParaRPr lang="en-US"/>
          </a:p>
        </p:txBody>
      </p:sp>
      <p:pic>
        <p:nvPicPr>
          <p:cNvPr id="6" name="Picture 5">
            <a:extLst>
              <a:ext uri="{FF2B5EF4-FFF2-40B4-BE49-F238E27FC236}">
                <a16:creationId xmlns:a16="http://schemas.microsoft.com/office/drawing/2014/main" id="{53B08F41-D9C1-3E2F-DC94-74185B683F58}"/>
              </a:ext>
            </a:extLst>
          </p:cNvPr>
          <p:cNvPicPr>
            <a:picLocks noChangeAspect="1"/>
          </p:cNvPicPr>
          <p:nvPr/>
        </p:nvPicPr>
        <p:blipFill>
          <a:blip r:embed="rId3"/>
          <a:stretch>
            <a:fillRect/>
          </a:stretch>
        </p:blipFill>
        <p:spPr>
          <a:xfrm>
            <a:off x="0" y="1500160"/>
            <a:ext cx="6210300" cy="5676900"/>
          </a:xfrm>
          <a:prstGeom prst="rect">
            <a:avLst/>
          </a:prstGeom>
          <a:ln>
            <a:solidFill>
              <a:schemeClr val="tx1"/>
            </a:solidFill>
          </a:ln>
        </p:spPr>
      </p:pic>
      <p:pic>
        <p:nvPicPr>
          <p:cNvPr id="8" name="Picture 7">
            <a:extLst>
              <a:ext uri="{FF2B5EF4-FFF2-40B4-BE49-F238E27FC236}">
                <a16:creationId xmlns:a16="http://schemas.microsoft.com/office/drawing/2014/main" id="{96EE0982-B2B3-FBE1-A5DA-B8A6A9CD8CAD}"/>
              </a:ext>
            </a:extLst>
          </p:cNvPr>
          <p:cNvPicPr>
            <a:picLocks noChangeAspect="1"/>
          </p:cNvPicPr>
          <p:nvPr/>
        </p:nvPicPr>
        <p:blipFill rotWithShape="1">
          <a:blip r:embed="rId4"/>
          <a:srcRect b="45524"/>
          <a:stretch/>
        </p:blipFill>
        <p:spPr>
          <a:xfrm>
            <a:off x="5838825" y="5400445"/>
            <a:ext cx="6353175" cy="1125987"/>
          </a:xfrm>
          <a:prstGeom prst="rect">
            <a:avLst/>
          </a:prstGeom>
          <a:ln>
            <a:solidFill>
              <a:schemeClr val="tx1"/>
            </a:solidFill>
          </a:ln>
        </p:spPr>
      </p:pic>
    </p:spTree>
    <p:extLst>
      <p:ext uri="{BB962C8B-B14F-4D97-AF65-F5344CB8AC3E}">
        <p14:creationId xmlns:p14="http://schemas.microsoft.com/office/powerpoint/2010/main" val="61251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Vulnerability: a characteristic or flaw in system design or implementation, or in the security procedures, that, if exploited, could result in a security compromise</a:t>
            </a:r>
          </a:p>
          <a:p>
            <a:r>
              <a:rPr lang="en-US" dirty="0"/>
              <a:t>Exploit: a technique or method for exploiting a vulnerability</a:t>
            </a:r>
          </a:p>
          <a:p>
            <a:r>
              <a:rPr lang="en-US" dirty="0"/>
              <a:t>Attack: realization of a threat</a:t>
            </a:r>
          </a:p>
          <a:p>
            <a:r>
              <a:rPr lang="en-US" dirty="0"/>
              <a:t>Mitigation: a technique for making an attack less likely, more expensive, or less valuable to an attacker.</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649774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95E53-0755-5CED-C5C1-FA210C728AD1}"/>
              </a:ext>
            </a:extLst>
          </p:cNvPr>
          <p:cNvSpPr>
            <a:spLocks noGrp="1"/>
          </p:cNvSpPr>
          <p:nvPr>
            <p:ph type="title"/>
          </p:nvPr>
        </p:nvSpPr>
        <p:spPr/>
        <p:txBody>
          <a:bodyPr>
            <a:normAutofit/>
          </a:bodyPr>
          <a:lstStyle/>
          <a:p>
            <a:r>
              <a:rPr lang="en-US" sz="3600" dirty="0"/>
              <a:t>Vulnerability 5: Failure to Apply Security Policy </a:t>
            </a:r>
          </a:p>
        </p:txBody>
      </p:sp>
      <p:sp>
        <p:nvSpPr>
          <p:cNvPr id="4" name="Slide Number Placeholder 3">
            <a:extLst>
              <a:ext uri="{FF2B5EF4-FFF2-40B4-BE49-F238E27FC236}">
                <a16:creationId xmlns:a16="http://schemas.microsoft.com/office/drawing/2014/main" id="{5900C959-BED8-4A21-A756-49799D11E105}"/>
              </a:ext>
            </a:extLst>
          </p:cNvPr>
          <p:cNvSpPr>
            <a:spLocks noGrp="1"/>
          </p:cNvSpPr>
          <p:nvPr>
            <p:ph type="sldNum" sz="quarter" idx="12"/>
          </p:nvPr>
        </p:nvSpPr>
        <p:spPr/>
        <p:txBody>
          <a:bodyPr/>
          <a:lstStyle/>
          <a:p>
            <a:fld id="{20F37917-FD3A-4669-9018-DA04BCDD3D75}" type="slidenum">
              <a:rPr lang="en-US" smtClean="0"/>
              <a:t>60</a:t>
            </a:fld>
            <a:endParaRPr lang="en-US" dirty="0"/>
          </a:p>
        </p:txBody>
      </p:sp>
      <p:pic>
        <p:nvPicPr>
          <p:cNvPr id="7" name="Picture 6">
            <a:extLst>
              <a:ext uri="{FF2B5EF4-FFF2-40B4-BE49-F238E27FC236}">
                <a16:creationId xmlns:a16="http://schemas.microsoft.com/office/drawing/2014/main" id="{A8012EB0-347B-0A5F-63A2-301F462F961D}"/>
              </a:ext>
            </a:extLst>
          </p:cNvPr>
          <p:cNvPicPr>
            <a:picLocks noChangeAspect="1"/>
          </p:cNvPicPr>
          <p:nvPr/>
        </p:nvPicPr>
        <p:blipFill>
          <a:blip r:embed="rId3"/>
          <a:stretch>
            <a:fillRect/>
          </a:stretch>
        </p:blipFill>
        <p:spPr>
          <a:xfrm>
            <a:off x="697891" y="1422650"/>
            <a:ext cx="7318426" cy="5316583"/>
          </a:xfrm>
          <a:prstGeom prst="rect">
            <a:avLst/>
          </a:prstGeom>
        </p:spPr>
      </p:pic>
      <p:sp>
        <p:nvSpPr>
          <p:cNvPr id="8" name="TextBox 7">
            <a:extLst>
              <a:ext uri="{FF2B5EF4-FFF2-40B4-BE49-F238E27FC236}">
                <a16:creationId xmlns:a16="http://schemas.microsoft.com/office/drawing/2014/main" id="{457084B0-0D6C-9DEB-07FD-DBE855126240}"/>
              </a:ext>
            </a:extLst>
          </p:cNvPr>
          <p:cNvSpPr txBox="1"/>
          <p:nvPr/>
        </p:nvSpPr>
        <p:spPr>
          <a:xfrm>
            <a:off x="8610600" y="6125518"/>
            <a:ext cx="2148917"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IEEE Security &amp; Privacy 15:5 (2017)</a:t>
            </a:r>
            <a:endParaRPr lang="en-US" sz="900" dirty="0"/>
          </a:p>
        </p:txBody>
      </p:sp>
    </p:spTree>
    <p:extLst>
      <p:ext uri="{BB962C8B-B14F-4D97-AF65-F5344CB8AC3E}">
        <p14:creationId xmlns:p14="http://schemas.microsoft.com/office/powerpoint/2010/main" val="298476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solidFill>
                  <a:schemeClr val="bg2">
                    <a:lumMod val="75000"/>
                  </a:schemeClr>
                </a:solidFill>
              </a:rPr>
              <a:t>Definition of key vocabulary</a:t>
            </a:r>
          </a:p>
          <a:p>
            <a:pPr marL="514350" indent="-514350">
              <a:buFont typeface="+mj-lt"/>
              <a:buAutoNum type="arabicPeriod"/>
            </a:pPr>
            <a:r>
              <a:rPr lang="en-US" dirty="0">
                <a:solidFill>
                  <a:schemeClr val="bg2">
                    <a:lumMod val="75000"/>
                  </a:schemeClr>
                </a:solidFill>
              </a:rPr>
              <a:t>Some common vulnerabilities, and possible mitigations</a:t>
            </a:r>
          </a:p>
          <a:p>
            <a:pPr marL="514350" indent="-514350">
              <a:buFont typeface="+mj-lt"/>
              <a:buAutoNum type="arabicPeriod"/>
            </a:pPr>
            <a:r>
              <a:rPr lang="en-US" dirty="0">
                <a:solidFill>
                  <a:srgbClr val="FF0000"/>
                </a:solidFill>
              </a:rPr>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61</a:t>
            </a:fld>
            <a:endParaRPr lang="en-US"/>
          </a:p>
        </p:txBody>
      </p:sp>
    </p:spTree>
    <p:extLst>
      <p:ext uri="{BB962C8B-B14F-4D97-AF65-F5344CB8AC3E}">
        <p14:creationId xmlns:p14="http://schemas.microsoft.com/office/powerpoint/2010/main" val="1364659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account creation, password reset pathways</a:t>
            </a:r>
          </a:p>
          <a:p>
            <a:r>
              <a:rPr lang="en-US" dirty="0"/>
              <a:t>Use an expert vendor, like Auth0, to handle login</a:t>
            </a:r>
          </a:p>
          <a:p>
            <a:pPr lvl="1"/>
            <a:r>
              <a:rPr lang="en-US" dirty="0"/>
              <a:t>They can do it better than you can.</a:t>
            </a:r>
            <a:endParaRPr dirty="0"/>
          </a:p>
        </p:txBody>
      </p:sp>
      <p:sp>
        <p:nvSpPr>
          <p:cNvPr id="3" name="Rectangle 2">
            <a:extLst>
              <a:ext uri="{FF2B5EF4-FFF2-40B4-BE49-F238E27FC236}">
                <a16:creationId xmlns:a16="http://schemas.microsoft.com/office/drawing/2014/main" id="{F292D91D-8240-BE81-36C9-1EEB37AE9E3A}"/>
              </a:ext>
            </a:extLst>
          </p:cNvPr>
          <p:cNvSpPr/>
          <p:nvPr/>
        </p:nvSpPr>
        <p:spPr>
          <a:xfrm>
            <a:off x="1616149" y="1840401"/>
            <a:ext cx="8623005" cy="3857681"/>
          </a:xfrm>
          <a:prstGeom prst="rect">
            <a:avLst/>
          </a:prstGeom>
          <a:solidFill>
            <a:srgbClr val="FFC000">
              <a:alpha val="6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sym typeface="Helvetica Neue"/>
              </a:rPr>
              <a:t>But how do you get your developers to do all this?</a:t>
            </a:r>
            <a:endParaRPr lang="en-US" sz="4800" dirty="0">
              <a:solidFill>
                <a:schemeClr val="tx1"/>
              </a:solidFill>
            </a:endParaRPr>
          </a:p>
        </p:txBody>
      </p:sp>
    </p:spTree>
    <p:extLst>
      <p:ext uri="{BB962C8B-B14F-4D97-AF65-F5344CB8AC3E}">
        <p14:creationId xmlns:p14="http://schemas.microsoft.com/office/powerpoint/2010/main" val="306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60F2-402D-B9AA-A614-91E800A3128D}"/>
              </a:ext>
            </a:extLst>
          </p:cNvPr>
          <p:cNvSpPr>
            <a:spLocks noGrp="1"/>
          </p:cNvSpPr>
          <p:nvPr>
            <p:ph type="title"/>
          </p:nvPr>
        </p:nvSpPr>
        <p:spPr/>
        <p:txBody>
          <a:bodyPr/>
          <a:lstStyle/>
          <a:p>
            <a:r>
              <a:rPr lang="en-US" dirty="0"/>
              <a:t>David Blank-Edelman (former head of Systems at Khoury)</a:t>
            </a:r>
          </a:p>
        </p:txBody>
      </p:sp>
      <p:sp>
        <p:nvSpPr>
          <p:cNvPr id="3" name="Content Placeholder 2">
            <a:extLst>
              <a:ext uri="{FF2B5EF4-FFF2-40B4-BE49-F238E27FC236}">
                <a16:creationId xmlns:a16="http://schemas.microsoft.com/office/drawing/2014/main" id="{F8E19530-B6DE-08DE-72B0-35935A0BB572}"/>
              </a:ext>
            </a:extLst>
          </p:cNvPr>
          <p:cNvSpPr>
            <a:spLocks noGrp="1"/>
          </p:cNvSpPr>
          <p:nvPr>
            <p:ph idx="1"/>
          </p:nvPr>
        </p:nvSpPr>
        <p:spPr>
          <a:xfrm>
            <a:off x="838200" y="1500160"/>
            <a:ext cx="6051698" cy="4351338"/>
          </a:xfrm>
        </p:spPr>
        <p:txBody>
          <a:bodyPr anchor="ctr">
            <a:normAutofit/>
          </a:bodyPr>
          <a:lstStyle/>
          <a:p>
            <a:pPr marL="0" indent="0" algn="ctr">
              <a:buNone/>
            </a:pPr>
            <a:r>
              <a:rPr lang="en-US" sz="4800" dirty="0"/>
              <a:t>“The solution is in front of the screen, not behind it”</a:t>
            </a:r>
          </a:p>
        </p:txBody>
      </p:sp>
      <p:sp>
        <p:nvSpPr>
          <p:cNvPr id="4" name="Slide Number Placeholder 3">
            <a:extLst>
              <a:ext uri="{FF2B5EF4-FFF2-40B4-BE49-F238E27FC236}">
                <a16:creationId xmlns:a16="http://schemas.microsoft.com/office/drawing/2014/main" id="{692126EC-A48E-E653-F752-1640D1214C20}"/>
              </a:ext>
            </a:extLst>
          </p:cNvPr>
          <p:cNvSpPr>
            <a:spLocks noGrp="1"/>
          </p:cNvSpPr>
          <p:nvPr>
            <p:ph type="sldNum" sz="quarter" idx="12"/>
          </p:nvPr>
        </p:nvSpPr>
        <p:spPr/>
        <p:txBody>
          <a:bodyPr/>
          <a:lstStyle/>
          <a:p>
            <a:fld id="{20F37917-FD3A-4669-9018-DA04BCDD3D75}" type="slidenum">
              <a:rPr lang="en-US" smtClean="0"/>
              <a:t>63</a:t>
            </a:fld>
            <a:endParaRPr lang="en-US"/>
          </a:p>
        </p:txBody>
      </p:sp>
      <p:pic>
        <p:nvPicPr>
          <p:cNvPr id="1026" name="Picture 2" descr="David Blank-Edelman - devopsdays Seattle 2017">
            <a:extLst>
              <a:ext uri="{FF2B5EF4-FFF2-40B4-BE49-F238E27FC236}">
                <a16:creationId xmlns:a16="http://schemas.microsoft.com/office/drawing/2014/main" id="{4197B32C-9270-E202-805F-9932A3CE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52" y="1798960"/>
            <a:ext cx="4102248" cy="410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8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Tree>
    <p:extLst>
      <p:ext uri="{BB962C8B-B14F-4D97-AF65-F5344CB8AC3E}">
        <p14:creationId xmlns:p14="http://schemas.microsoft.com/office/powerpoint/2010/main" val="1482529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is effective if the private key… remains private</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65</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sz="3600" dirty="0"/>
              <a:t>Mechanisms aren’t enough: Do developers keep secret keys secret?</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type="body" idx="1"/>
          </p:nvPr>
        </p:nvSpPr>
        <p:spPr/>
        <p:txBody>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8070803" y="3082815"/>
            <a:ext cx="3793787" cy="143629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management problem or a tool problem?</a:t>
            </a:r>
          </a:p>
        </p:txBody>
      </p:sp>
    </p:spTree>
    <p:extLst>
      <p:ext uri="{BB962C8B-B14F-4D97-AF65-F5344CB8AC3E}">
        <p14:creationId xmlns:p14="http://schemas.microsoft.com/office/powerpoint/2010/main" val="126056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67</a:t>
            </a:fld>
            <a:endParaRPr lang="en-US"/>
          </a:p>
        </p:txBody>
      </p:sp>
    </p:spTree>
    <p:extLst>
      <p:ext uri="{BB962C8B-B14F-4D97-AF65-F5344CB8AC3E}">
        <p14:creationId xmlns:p14="http://schemas.microsoft.com/office/powerpoint/2010/main" val="3390111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You should now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extLst>
      <p:ext uri="{BB962C8B-B14F-4D97-AF65-F5344CB8AC3E}">
        <p14:creationId xmlns:p14="http://schemas.microsoft.com/office/powerpoint/2010/main" val="86046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normAutofit/>
          </a:bodyPr>
          <a:lstStyle/>
          <a:p>
            <a:r>
              <a:rPr lang="en-US" dirty="0"/>
              <a:t>In software, as in the real world…</a:t>
            </a:r>
          </a:p>
          <a:p>
            <a:r>
              <a:rPr dirty="0"/>
              <a:t>You just moved to a new house, someone just moved out of it. What do you do to protect your belongings/property?</a:t>
            </a:r>
            <a:endParaRPr lang="en-US" dirty="0"/>
          </a:p>
          <a:p>
            <a:r>
              <a:rPr lang="en-US" dirty="0"/>
              <a:t>What are the assets that need protection?</a:t>
            </a:r>
          </a:p>
          <a:p>
            <a:pPr lvl="1"/>
            <a:r>
              <a:rPr lang="en-US" dirty="0"/>
              <a:t>residents, furniture, cash, your stuff</a:t>
            </a:r>
          </a:p>
          <a:p>
            <a:r>
              <a:rPr lang="en-US" dirty="0"/>
              <a:t>What are the vulnerabilities?</a:t>
            </a:r>
          </a:p>
          <a:p>
            <a:pPr lvl="1"/>
            <a:r>
              <a:rPr lang="en-US" dirty="0"/>
              <a:t>doors, windows</a:t>
            </a:r>
          </a:p>
          <a:p>
            <a:endParaRPr dirty="0"/>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77E8-6207-41E5-FFBE-3F9F449C3B46}"/>
            </a:ext>
          </a:extLst>
        </p:cNvPr>
        <p:cNvGrpSpPr/>
        <p:nvPr/>
      </p:nvGrpSpPr>
      <p:grpSpPr>
        <a:xfrm>
          <a:off x="0" y="0"/>
          <a:ext cx="0" cy="0"/>
          <a:chOff x="0" y="0"/>
          <a:chExt cx="0" cy="0"/>
        </a:xfrm>
      </p:grpSpPr>
      <p:sp>
        <p:nvSpPr>
          <p:cNvPr id="139" name="Security isn't (always) free">
            <a:extLst>
              <a:ext uri="{FF2B5EF4-FFF2-40B4-BE49-F238E27FC236}">
                <a16:creationId xmlns:a16="http://schemas.microsoft.com/office/drawing/2014/main" id="{951A5BBD-5F10-7357-F803-8C521C116E7D}"/>
              </a:ext>
            </a:extLst>
          </p:cNvPr>
          <p:cNvSpPr txBox="1">
            <a:spLocks noGrp="1"/>
          </p:cNvSpPr>
          <p:nvPr>
            <p:ph type="title"/>
          </p:nvPr>
        </p:nvSpPr>
        <p:spPr>
          <a:prstGeom prst="rect">
            <a:avLst/>
          </a:prstGeom>
        </p:spPr>
        <p:txBody>
          <a:bodyPr/>
          <a:lstStyle/>
          <a:p>
            <a:r>
              <a:rPr lang="en-US" dirty="0"/>
              <a:t>What are the threats? What are possible mitigations?</a:t>
            </a:r>
            <a:endParaRPr dirty="0"/>
          </a:p>
        </p:txBody>
      </p:sp>
      <p:graphicFrame>
        <p:nvGraphicFramePr>
          <p:cNvPr id="2" name="Table 1">
            <a:extLst>
              <a:ext uri="{FF2B5EF4-FFF2-40B4-BE49-F238E27FC236}">
                <a16:creationId xmlns:a16="http://schemas.microsoft.com/office/drawing/2014/main" id="{8C6CECCB-3F2D-DEBD-D3FE-EACA76F88CCA}"/>
              </a:ext>
            </a:extLst>
          </p:cNvPr>
          <p:cNvGraphicFramePr>
            <a:graphicFrameLocks noGrp="1"/>
          </p:cNvGraphicFramePr>
          <p:nvPr>
            <p:extLst>
              <p:ext uri="{D42A27DB-BD31-4B8C-83A1-F6EECF244321}">
                <p14:modId xmlns:p14="http://schemas.microsoft.com/office/powerpoint/2010/main" val="3737445050"/>
              </p:ext>
            </p:extLst>
          </p:nvPr>
        </p:nvGraphicFramePr>
        <p:xfrm>
          <a:off x="965198" y="1498493"/>
          <a:ext cx="10007602" cy="4948940"/>
        </p:xfrm>
        <a:graphic>
          <a:graphicData uri="http://schemas.openxmlformats.org/drawingml/2006/table">
            <a:tbl>
              <a:tblPr firstRow="1" bandRow="1">
                <a:tableStyleId>{21E4AEA4-8DFA-4A89-87EB-49C32662AFE0}</a:tableStyleId>
              </a:tblPr>
              <a:tblGrid>
                <a:gridCol w="4212283">
                  <a:extLst>
                    <a:ext uri="{9D8B030D-6E8A-4147-A177-3AD203B41FA5}">
                      <a16:colId xmlns:a16="http://schemas.microsoft.com/office/drawing/2014/main" val="1108290328"/>
                    </a:ext>
                  </a:extLst>
                </a:gridCol>
                <a:gridCol w="5795319">
                  <a:extLst>
                    <a:ext uri="{9D8B030D-6E8A-4147-A177-3AD203B41FA5}">
                      <a16:colId xmlns:a16="http://schemas.microsoft.com/office/drawing/2014/main" val="2438589173"/>
                    </a:ext>
                  </a:extLst>
                </a:gridCol>
              </a:tblGrid>
              <a:tr h="471860">
                <a:tc>
                  <a:txBody>
                    <a:bodyPr/>
                    <a:lstStyle/>
                    <a:p>
                      <a:r>
                        <a:rPr lang="en-US" sz="2400" dirty="0"/>
                        <a:t>Threat/Exploit</a:t>
                      </a:r>
                    </a:p>
                  </a:txBody>
                  <a:tcPr/>
                </a:tc>
                <a:tc>
                  <a:txBody>
                    <a:bodyPr/>
                    <a:lstStyle/>
                    <a:p>
                      <a:r>
                        <a:rPr lang="en-US" sz="2400" dirty="0"/>
                        <a:t>Mitigation</a:t>
                      </a:r>
                    </a:p>
                  </a:txBody>
                  <a:tcPr/>
                </a:tc>
                <a:extLst>
                  <a:ext uri="{0D108BD9-81ED-4DB2-BD59-A6C34878D82A}">
                    <a16:rowId xmlns:a16="http://schemas.microsoft.com/office/drawing/2014/main" val="1338652085"/>
                  </a:ext>
                </a:extLst>
              </a:tr>
              <a:tr h="471860">
                <a:tc>
                  <a:txBody>
                    <a:bodyPr/>
                    <a:lstStyle/>
                    <a:p>
                      <a:r>
                        <a:rPr lang="en-US" sz="2400" dirty="0"/>
                        <a:t>Fire</a:t>
                      </a:r>
                    </a:p>
                  </a:txBody>
                  <a:tcPr/>
                </a:tc>
                <a:tc>
                  <a:txBody>
                    <a:bodyPr/>
                    <a:lstStyle/>
                    <a:p>
                      <a:r>
                        <a:rPr lang="en-US" sz="2400" dirty="0"/>
                        <a:t>Smoke alarm, fire extinguisher</a:t>
                      </a:r>
                    </a:p>
                  </a:txBody>
                  <a:tcPr/>
                </a:tc>
                <a:extLst>
                  <a:ext uri="{0D108BD9-81ED-4DB2-BD59-A6C34878D82A}">
                    <a16:rowId xmlns:a16="http://schemas.microsoft.com/office/drawing/2014/main" val="1282073445"/>
                  </a:ext>
                </a:extLst>
              </a:tr>
              <a:tr h="787287">
                <a:tc>
                  <a:txBody>
                    <a:bodyPr/>
                    <a:lstStyle/>
                    <a:p>
                      <a:r>
                        <a:rPr lang="en-US" sz="2400" dirty="0"/>
                        <a:t>Hurricane</a:t>
                      </a:r>
                    </a:p>
                  </a:txBody>
                  <a:tcPr/>
                </a:tc>
                <a:tc>
                  <a:txBody>
                    <a:bodyPr/>
                    <a:lstStyle/>
                    <a:p>
                      <a:r>
                        <a:rPr lang="en-US" sz="2400" dirty="0"/>
                        <a:t>Strengthen windows; raise house; move away</a:t>
                      </a:r>
                    </a:p>
                  </a:txBody>
                  <a:tcPr/>
                </a:tc>
                <a:extLst>
                  <a:ext uri="{0D108BD9-81ED-4DB2-BD59-A6C34878D82A}">
                    <a16:rowId xmlns:a16="http://schemas.microsoft.com/office/drawing/2014/main" val="1140162907"/>
                  </a:ext>
                </a:extLst>
              </a:tr>
              <a:tr h="787287">
                <a:tc>
                  <a:txBody>
                    <a:bodyPr/>
                    <a:lstStyle/>
                    <a:p>
                      <a:r>
                        <a:rPr lang="en-US" sz="2400" dirty="0"/>
                        <a:t>Burglary</a:t>
                      </a:r>
                    </a:p>
                  </a:txBody>
                  <a:tcPr/>
                </a:tc>
                <a:tc>
                  <a:txBody>
                    <a:bodyPr/>
                    <a:lstStyle/>
                    <a:p>
                      <a:r>
                        <a:rPr lang="en-US" sz="2400" dirty="0"/>
                        <a:t>Burglar alarm? Better locks? Strengthen windows?</a:t>
                      </a:r>
                    </a:p>
                  </a:txBody>
                  <a:tcPr/>
                </a:tc>
                <a:extLst>
                  <a:ext uri="{0D108BD9-81ED-4DB2-BD59-A6C34878D82A}">
                    <a16:rowId xmlns:a16="http://schemas.microsoft.com/office/drawing/2014/main" val="3080155434"/>
                  </a:ext>
                </a:extLst>
              </a:tr>
              <a:tr h="471860">
                <a:tc>
                  <a:txBody>
                    <a:bodyPr/>
                    <a:lstStyle/>
                    <a:p>
                      <a:r>
                        <a:rPr lang="en-US" sz="2400" dirty="0"/>
                        <a:t>Former owner has keys</a:t>
                      </a:r>
                    </a:p>
                  </a:txBody>
                  <a:tcPr/>
                </a:tc>
                <a:tc>
                  <a:txBody>
                    <a:bodyPr/>
                    <a:lstStyle/>
                    <a:p>
                      <a:r>
                        <a:rPr lang="en-US" sz="2400" dirty="0"/>
                        <a:t>Change locks</a:t>
                      </a:r>
                    </a:p>
                  </a:txBody>
                  <a:tcPr/>
                </a:tc>
                <a:extLst>
                  <a:ext uri="{0D108BD9-81ED-4DB2-BD59-A6C34878D82A}">
                    <a16:rowId xmlns:a16="http://schemas.microsoft.com/office/drawing/2014/main" val="2798912601"/>
                  </a:ext>
                </a:extLst>
              </a:tr>
              <a:tr h="471860">
                <a:tc>
                  <a:txBody>
                    <a:bodyPr/>
                    <a:lstStyle/>
                    <a:p>
                      <a:r>
                        <a:rPr lang="en-US" sz="2400" dirty="0"/>
                        <a:t>Terrorism</a:t>
                      </a:r>
                    </a:p>
                  </a:txBody>
                  <a:tcPr/>
                </a:tc>
                <a:tc>
                  <a:txBody>
                    <a:bodyPr/>
                    <a:lstStyle/>
                    <a:p>
                      <a:r>
                        <a:rPr lang="en-US" sz="2400" dirty="0"/>
                        <a:t>???</a:t>
                      </a:r>
                    </a:p>
                  </a:txBody>
                  <a:tcPr/>
                </a:tc>
                <a:extLst>
                  <a:ext uri="{0D108BD9-81ED-4DB2-BD59-A6C34878D82A}">
                    <a16:rowId xmlns:a16="http://schemas.microsoft.com/office/drawing/2014/main" val="125037868"/>
                  </a:ext>
                </a:extLst>
              </a:tr>
              <a:tr h="471860">
                <a:tc>
                  <a:txBody>
                    <a:bodyPr/>
                    <a:lstStyle/>
                    <a:p>
                      <a:r>
                        <a:rPr lang="en-US" sz="2400" dirty="0"/>
                        <a:t>Nuclear war</a:t>
                      </a:r>
                    </a:p>
                  </a:txBody>
                  <a:tcPr/>
                </a:tc>
                <a:tc>
                  <a:txBody>
                    <a:bodyPr/>
                    <a:lstStyle/>
                    <a:p>
                      <a:r>
                        <a:rPr lang="en-US" sz="2400" dirty="0"/>
                        <a:t>????</a:t>
                      </a:r>
                    </a:p>
                  </a:txBody>
                  <a:tcPr/>
                </a:tc>
                <a:extLst>
                  <a:ext uri="{0D108BD9-81ED-4DB2-BD59-A6C34878D82A}">
                    <a16:rowId xmlns:a16="http://schemas.microsoft.com/office/drawing/2014/main" val="3761995505"/>
                  </a:ext>
                </a:extLst>
              </a:tr>
              <a:tr h="471860">
                <a:tc>
                  <a:txBody>
                    <a:bodyPr/>
                    <a:lstStyle/>
                    <a:p>
                      <a:r>
                        <a:rPr lang="en-US" sz="2400" dirty="0"/>
                        <a:t>???</a:t>
                      </a:r>
                    </a:p>
                  </a:txBody>
                  <a:tcPr/>
                </a:tc>
                <a:tc>
                  <a:txBody>
                    <a:bodyPr/>
                    <a:lstStyle/>
                    <a:p>
                      <a:endParaRPr lang="en-US" sz="2400" dirty="0"/>
                    </a:p>
                  </a:txBody>
                  <a:tcPr/>
                </a:tc>
                <a:extLst>
                  <a:ext uri="{0D108BD9-81ED-4DB2-BD59-A6C34878D82A}">
                    <a16:rowId xmlns:a16="http://schemas.microsoft.com/office/drawing/2014/main" val="2344932528"/>
                  </a:ext>
                </a:extLst>
              </a:tr>
              <a:tr h="47186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592832433"/>
                  </a:ext>
                </a:extLst>
              </a:tr>
            </a:tbl>
          </a:graphicData>
        </a:graphic>
      </p:graphicFrame>
    </p:spTree>
    <p:extLst>
      <p:ext uri="{BB962C8B-B14F-4D97-AF65-F5344CB8AC3E}">
        <p14:creationId xmlns:p14="http://schemas.microsoft.com/office/powerpoint/2010/main" val="4150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Security is about managing risk</a:t>
            </a:r>
            <a:endParaRPr dirty="0"/>
          </a:p>
        </p:txBody>
      </p:sp>
      <p:sp>
        <p:nvSpPr>
          <p:cNvPr id="153" name="Increasing security might:…"/>
          <p:cNvSpPr txBox="1">
            <a:spLocks noGrp="1"/>
          </p:cNvSpPr>
          <p:nvPr>
            <p:ph idx="1"/>
          </p:nvPr>
        </p:nvSpPr>
        <p:spPr>
          <a:prstGeom prst="rect">
            <a:avLst/>
          </a:prstGeom>
        </p:spPr>
        <p:txBody>
          <a:bodyPr/>
          <a:lstStyle/>
          <a:p>
            <a:r>
              <a:rPr dirty="0"/>
              <a:t>Increasing security might:</a:t>
            </a:r>
          </a:p>
          <a:p>
            <a:pPr lvl="1"/>
            <a:r>
              <a:rPr dirty="0"/>
              <a:t>Increase development &amp; maintenance cost</a:t>
            </a:r>
          </a:p>
          <a:p>
            <a:pPr lvl="1"/>
            <a:r>
              <a:rPr dirty="0"/>
              <a:t>Increase infrastructure requirements</a:t>
            </a:r>
          </a:p>
          <a:p>
            <a:pPr lvl="1"/>
            <a:r>
              <a:rPr dirty="0"/>
              <a:t>Degrade performance</a:t>
            </a:r>
          </a:p>
          <a:p>
            <a:r>
              <a:rPr dirty="0"/>
              <a:t>But, if we are attacked, increasing security might also:</a:t>
            </a:r>
          </a:p>
          <a:p>
            <a:pPr lvl="1"/>
            <a:r>
              <a:rPr dirty="0"/>
              <a:t>Decrease financial and intangible losses</a:t>
            </a:r>
          </a:p>
          <a:p>
            <a:r>
              <a:rPr dirty="0"/>
              <a:t>How likely do we think we are to be attacked in </a:t>
            </a:r>
            <a:r>
              <a:rPr lang="en-US" dirty="0"/>
              <a:t>some particular </a:t>
            </a:r>
            <a:r>
              <a:rPr dirty="0"/>
              <a:t>way?</a:t>
            </a:r>
          </a:p>
        </p:txBody>
      </p:sp>
    </p:spTree>
    <p:extLst>
      <p:ext uri="{BB962C8B-B14F-4D97-AF65-F5344CB8AC3E}">
        <p14:creationId xmlns:p14="http://schemas.microsoft.com/office/powerpoint/2010/main" val="2761665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54439</TotalTime>
  <Words>8196</Words>
  <Application>Microsoft Office PowerPoint</Application>
  <PresentationFormat>Widescreen</PresentationFormat>
  <Paragraphs>751</Paragraphs>
  <Slides>68</Slides>
  <Notes>54</Notes>
  <HiddenSlides>9</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4" baseType="lpstr">
      <vt:lpstr>Algerian</vt:lpstr>
      <vt:lpstr>Arial</vt:lpstr>
      <vt:lpstr>Avenir Next Regular</vt:lpstr>
      <vt:lpstr>Broadway</vt:lpstr>
      <vt:lpstr>Calibri</vt:lpstr>
      <vt:lpstr>Chiller</vt:lpstr>
      <vt:lpstr>Consolas</vt:lpstr>
      <vt:lpstr>Georgia</vt:lpstr>
      <vt:lpstr>Helvetica</vt:lpstr>
      <vt:lpstr>Helvetica Neue</vt:lpstr>
      <vt:lpstr>Inter</vt:lpstr>
      <vt:lpstr>Times New Roman</vt:lpstr>
      <vt:lpstr>Verdana</vt:lpstr>
      <vt:lpstr>Wingdings</vt:lpstr>
      <vt:lpstr>Office Theme</vt:lpstr>
      <vt:lpstr>PDF</vt:lpstr>
      <vt:lpstr>CS 4530: Fundamentals of Software Engineering  Module 15: Software Engineering &amp; Security</vt:lpstr>
      <vt:lpstr>Learning Objectives for this Module</vt:lpstr>
      <vt:lpstr>Outline of this lecture</vt:lpstr>
      <vt:lpstr>Security: Basic Vocabulary (1)</vt:lpstr>
      <vt:lpstr>Security: Basic Vocabulary (2) </vt:lpstr>
      <vt:lpstr>Security: Basic Vocabulary (3) </vt:lpstr>
      <vt:lpstr>Security isn't always free</vt:lpstr>
      <vt:lpstr>What are the threats? What are possible mitigations?</vt:lpstr>
      <vt:lpstr>Security is about managing risk</vt:lpstr>
      <vt:lpstr>Threat modeling can help us analyze the issues</vt:lpstr>
      <vt:lpstr>A Baseline Threat Model</vt:lpstr>
      <vt:lpstr>A Baseline Security Policy</vt:lpstr>
      <vt:lpstr>How much should you log?</vt:lpstr>
      <vt:lpstr>Backups can mitigate the risks of a ransomware attack</vt:lpstr>
      <vt:lpstr>Off-site backups mitigate the risks of natural disasters</vt:lpstr>
      <vt:lpstr>In the remainder of this module, we will discuss 5 major classes of vulnerabilities</vt:lpstr>
      <vt:lpstr>Vulnerability 1 Example: authentication code in a web application</vt:lpstr>
      <vt:lpstr>Who would do such a silly thing?</vt:lpstr>
      <vt:lpstr>Vulnerability 2: Data controlled by a user flowing into our trusted codebase</vt:lpstr>
      <vt:lpstr>Example: code injection</vt:lpstr>
      <vt:lpstr>Bypassing airport security via SQL injection (2024!)</vt:lpstr>
      <vt:lpstr>PowerPoint Presentation</vt:lpstr>
      <vt:lpstr>Example: Cross-site scripting (XSS)</vt:lpstr>
      <vt:lpstr>Example: Cross-site scripting (2)</vt:lpstr>
      <vt:lpstr>Example: Cross-site scripting (3) </vt:lpstr>
      <vt:lpstr>A code injection attack (in Apache struts) cost Equifax $1.4 Billion</vt:lpstr>
      <vt:lpstr>The Log4J code injection vulnerability compromised many networks in 2021</vt:lpstr>
      <vt:lpstr>Mitigating against code injection attacks</vt:lpstr>
      <vt:lpstr>Vulnerability 3: Bad Authentication</vt:lpstr>
      <vt:lpstr>How does Amazon, Inc. know that this request is coming from Avery?</vt:lpstr>
      <vt:lpstr>How does Avery know that this request is coming from Amazon, Inc.?</vt:lpstr>
      <vt:lpstr>Public-Key Cryptography in a nutshell</vt:lpstr>
      <vt:lpstr>Avery has two keys</vt:lpstr>
      <vt:lpstr>Blair also has two keys</vt:lpstr>
      <vt:lpstr>"Key" properties</vt:lpstr>
      <vt:lpstr>A message encrypted with a public key can only be decrypted with the matching private key</vt:lpstr>
      <vt:lpstr>Encrypt messages with the sender's private key to ensure integrity</vt:lpstr>
      <vt:lpstr>In a nutshell…</vt:lpstr>
      <vt:lpstr>Achieving confidentiality</vt:lpstr>
      <vt:lpstr>Assuring integrity</vt:lpstr>
      <vt:lpstr>This is just the tip of the iceberg</vt:lpstr>
      <vt:lpstr>Back to the original question: How does Avery know that this request is coming from Amazon, Inc.? </vt:lpstr>
      <vt:lpstr>How does Avery know that this request is coming from Amazon?</vt:lpstr>
      <vt:lpstr>Back to the original question: How does Avery know that this request is coming from Amazon, Inc.? </vt:lpstr>
      <vt:lpstr>Certificate Authorities issue SSL Certificates</vt:lpstr>
      <vt:lpstr>Why should we trust the CA?</vt:lpstr>
      <vt:lpstr>What happens if a CA is compromised, and issues invalid certificates?</vt:lpstr>
      <vt:lpstr>You can do this for your website for free</vt:lpstr>
      <vt:lpstr>Other mitigations for access-control threats</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This problem was recognized ages ago</vt:lpstr>
      <vt:lpstr>A 2021 NCSU/Microsoft found that many of the top 1% of npm packages had vulnerabilities</vt:lpstr>
      <vt:lpstr>Your suppliers' risks are your risks.</vt:lpstr>
      <vt:lpstr>Threat Mitigation: Process-based problems need process-based solutions</vt:lpstr>
      <vt:lpstr>Supply-chain risks include more than just software.</vt:lpstr>
      <vt:lpstr>Vulnerability 5: Failure to Apply Security Policy </vt:lpstr>
      <vt:lpstr>Outline of this lecture</vt:lpstr>
      <vt:lpstr>Other mitigations for access-control threats</vt:lpstr>
      <vt:lpstr>David Blank-Edelman (former head of Systems at Khoury)</vt:lpstr>
      <vt:lpstr>A security architecture must include a security culture</vt:lpstr>
      <vt:lpstr>Example mechanism: secret detection</vt:lpstr>
      <vt:lpstr>Mechanisms aren’t enough: Do developers keep secret keys secret?</vt:lpstr>
      <vt:lpstr>Elements of a security culture</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176</cp:revision>
  <dcterms:created xsi:type="dcterms:W3CDTF">2021-01-07T15:19:22Z</dcterms:created>
  <dcterms:modified xsi:type="dcterms:W3CDTF">2024-11-10T12:33:58Z</dcterms:modified>
</cp:coreProperties>
</file>